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56" r:id="rId3"/>
    <p:sldId id="257" r:id="rId4"/>
    <p:sldId id="258" r:id="rId5"/>
    <p:sldId id="259" r:id="rId6"/>
    <p:sldId id="292" r:id="rId7"/>
    <p:sldId id="260" r:id="rId8"/>
    <p:sldId id="293" r:id="rId9"/>
    <p:sldId id="281" r:id="rId10"/>
    <p:sldId id="294" r:id="rId11"/>
    <p:sldId id="295" r:id="rId12"/>
    <p:sldId id="284" r:id="rId13"/>
    <p:sldId id="286" r:id="rId14"/>
    <p:sldId id="265" r:id="rId15"/>
    <p:sldId id="297" r:id="rId16"/>
    <p:sldId id="279" r:id="rId17"/>
    <p:sldId id="278" r:id="rId18"/>
    <p:sldId id="274" r:id="rId19"/>
    <p:sldId id="285" r:id="rId20"/>
    <p:sldId id="287" r:id="rId21"/>
    <p:sldId id="296" r:id="rId22"/>
    <p:sldId id="280" r:id="rId23"/>
    <p:sldId id="268" r:id="rId24"/>
    <p:sldId id="270" r:id="rId25"/>
    <p:sldId id="272" r:id="rId26"/>
    <p:sldId id="275" r:id="rId27"/>
    <p:sldId id="276" r:id="rId28"/>
    <p:sldId id="282" r:id="rId29"/>
    <p:sldId id="291" r:id="rId30"/>
    <p:sldId id="27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A5B-D07C-49B7-9681-ADCB90EC4291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6E57B-0616-426C-8CBC-5D71CAA58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A5B-D07C-49B7-9681-ADCB90EC4291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6E57B-0616-426C-8CBC-5D71CAA58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A5B-D07C-49B7-9681-ADCB90EC4291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6E57B-0616-426C-8CBC-5D71CAA58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29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A5B-D07C-49B7-9681-ADCB90EC4291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6E57B-0616-426C-8CBC-5D71CAA58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73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A5B-D07C-49B7-9681-ADCB90EC4291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6E57B-0616-426C-8CBC-5D71CAA58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04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A5B-D07C-49B7-9681-ADCB90EC4291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6E57B-0616-426C-8CBC-5D71CAA58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7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A5B-D07C-49B7-9681-ADCB90EC4291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6E57B-0616-426C-8CBC-5D71CAA58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7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A5B-D07C-49B7-9681-ADCB90EC4291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6E57B-0616-426C-8CBC-5D71CAA58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25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A5B-D07C-49B7-9681-ADCB90EC4291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6E57B-0616-426C-8CBC-5D71CAA58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58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A5B-D07C-49B7-9681-ADCB90EC4291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6E57B-0616-426C-8CBC-5D71CAA58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10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A5B-D07C-49B7-9681-ADCB90EC4291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6E57B-0616-426C-8CBC-5D71CAA58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90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8BA5B-D07C-49B7-9681-ADCB90EC4291}" type="datetimeFigureOut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6E57B-0616-426C-8CBC-5D71CAA58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4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youtube.com/watch?v=xPhFd7-Iiqo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sep.org/" TargetMode="Externa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sep.org/" TargetMode="External"/><Relationship Id="rId5" Type="http://schemas.openxmlformats.org/officeDocument/2006/relationships/hyperlink" Target="http://www.abcsmartcookies.com/" TargetMode="External"/><Relationship Id="rId4" Type="http://schemas.openxmlformats.org/officeDocument/2006/relationships/hyperlink" Target="http://www.abcsnap.com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-1094108" y="-13776"/>
            <a:ext cx="1328610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088" y="4765650"/>
            <a:ext cx="1565834" cy="2087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970" y="4872347"/>
            <a:ext cx="1454622" cy="19394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6851" y="4354036"/>
            <a:ext cx="1756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Money Envelope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0928" y="4197509"/>
            <a:ext cx="2732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Cookie order sheet w/recognitions insert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785658" y="4359176"/>
            <a:ext cx="2136582" cy="28514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28984" y="4305601"/>
            <a:ext cx="3249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Permission and Transaction form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" y="4320085"/>
            <a:ext cx="2536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Each girl gets one of the following: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85792" y="1097955"/>
            <a:ext cx="1733313" cy="23132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529077" y="1776081"/>
            <a:ext cx="2247067" cy="16864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1596" y="1471175"/>
            <a:ext cx="1702163" cy="22716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244" y="1185617"/>
            <a:ext cx="1854777" cy="24003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8225" y="232483"/>
            <a:ext cx="2170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Your Packet</a:t>
            </a:r>
            <a:r>
              <a:rPr lang="en-US" dirty="0"/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4174" y="3286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-19165" y="865887"/>
            <a:ext cx="2024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 Booth Poster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27061" y="696203"/>
            <a:ext cx="2821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1 Cookie Pick-up Sheet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33273" y="783302"/>
            <a:ext cx="2281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1 Cookie Manual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762916" y="817258"/>
            <a:ext cx="2157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2 Receipt Books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063693" y="865887"/>
            <a:ext cx="1805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2-3 T8 Forms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966632" y="22545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0422762" y="1683687"/>
            <a:ext cx="1090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T-8</a:t>
            </a:r>
          </a:p>
        </p:txBody>
      </p:sp>
    </p:spTree>
    <p:extLst>
      <p:ext uri="{BB962C8B-B14F-4D97-AF65-F5344CB8AC3E}">
        <p14:creationId xmlns:p14="http://schemas.microsoft.com/office/powerpoint/2010/main" val="3783596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848"/>
            <a:ext cx="12192000" cy="6703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9718" t="-432" r="-33701" b="23974"/>
          <a:stretch/>
        </p:blipFill>
        <p:spPr>
          <a:xfrm>
            <a:off x="2352674" y="1019175"/>
            <a:ext cx="9667875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90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336746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903" y="813589"/>
            <a:ext cx="7212193" cy="523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69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247650" y="257174"/>
            <a:ext cx="11868150" cy="650557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3"/>
          <a:srcRect l="8737" t="29956" r="34159" b="29269"/>
          <a:stretch/>
        </p:blipFill>
        <p:spPr bwMode="auto">
          <a:xfrm>
            <a:off x="6067424" y="2428876"/>
            <a:ext cx="5286375" cy="305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90875" y="703332"/>
            <a:ext cx="4544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NEW SOCIAL MEDIA!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4"/>
          <a:srcRect l="32372" t="16239" r="33333"/>
          <a:stretch/>
        </p:blipFill>
        <p:spPr bwMode="auto">
          <a:xfrm>
            <a:off x="1895475" y="1857375"/>
            <a:ext cx="3352800" cy="46672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895475" y="1283368"/>
            <a:ext cx="3805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Sign up for Remind!!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00572" y="1857375"/>
            <a:ext cx="649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Facebook Group Page for Cookie Exchanges</a:t>
            </a:r>
          </a:p>
        </p:txBody>
      </p:sp>
    </p:spTree>
    <p:extLst>
      <p:ext uri="{BB962C8B-B14F-4D97-AF65-F5344CB8AC3E}">
        <p14:creationId xmlns:p14="http://schemas.microsoft.com/office/powerpoint/2010/main" val="2613034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12295"/>
            <a:ext cx="11999495" cy="6593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5335" y="446007"/>
            <a:ext cx="4983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Service Unit Proceeds Calculation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0400" y="1577676"/>
            <a:ext cx="115847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Girls Selling divided by Girls Registered: 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90%, </a:t>
            </a:r>
            <a:r>
              <a:rPr lang="en-US" sz="2800" dirty="0"/>
              <a:t>93%, 98%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Increase Packages Sold Over Previous Year: 3%, 5%, 10% (2015: 39,741)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Initial Cookie Order Increase: 3%, 5%, 10% (2015: 17,940)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Zero parent and troop uncollected monies by March 31st (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Yes</a:t>
            </a:r>
            <a:r>
              <a:rPr lang="en-US" sz="2800" dirty="0"/>
              <a:t>/No)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All troops in the Service Unit complete each ACH Sweep on assigned date and the calculated amount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0401" y="5134424"/>
            <a:ext cx="6679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2014: SU earned about $585.00 from cookie sales</a:t>
            </a:r>
          </a:p>
          <a:p>
            <a:r>
              <a:rPr lang="en-US" sz="2400" dirty="0"/>
              <a:t>2015: SU only earned 238.45</a:t>
            </a:r>
          </a:p>
          <a:p>
            <a:r>
              <a:rPr lang="en-US" sz="2400" dirty="0"/>
              <a:t>2016: SU earnings back up to $499.</a:t>
            </a:r>
          </a:p>
        </p:txBody>
      </p:sp>
    </p:spTree>
    <p:extLst>
      <p:ext uri="{BB962C8B-B14F-4D97-AF65-F5344CB8AC3E}">
        <p14:creationId xmlns:p14="http://schemas.microsoft.com/office/powerpoint/2010/main" val="2598378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44670" y="804201"/>
            <a:ext cx="9371390" cy="5143500"/>
            <a:chOff x="-79330" y="-53049"/>
            <a:chExt cx="9371390" cy="5143500"/>
          </a:xfrm>
        </p:grpSpPr>
        <p:pic>
          <p:nvPicPr>
            <p:cNvPr id="5" name="Picture 4">
              <a:hlinkClick r:id="rId2"/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79330" y="-53049"/>
              <a:ext cx="9144000" cy="5143500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93434"/>
              <a:ext cx="9144000" cy="69104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5222" y="273409"/>
              <a:ext cx="5015213" cy="4524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Initial and Planned Orders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096258" y="273409"/>
              <a:ext cx="112742" cy="4524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94039" y="1702645"/>
              <a:ext cx="118615" cy="31854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5632" y="1110260"/>
              <a:ext cx="94158" cy="3778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34212" y="1705920"/>
              <a:ext cx="7116917" cy="36072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Initial Order: First order a troop places in Snap+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287389" y="1110260"/>
              <a:ext cx="94158" cy="3778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77240" y="1415336"/>
              <a:ext cx="94045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89291" y="2170907"/>
              <a:ext cx="118473" cy="318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323086" y="1720136"/>
              <a:ext cx="94045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391666" y="2177319"/>
              <a:ext cx="5373670" cy="3849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Due in Snap+ by December 5, 2016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435473" y="1720136"/>
              <a:ext cx="94045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77240" y="2024936"/>
              <a:ext cx="94045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23086" y="2329990"/>
              <a:ext cx="94045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387094" y="2329990"/>
              <a:ext cx="6623347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69685" y="2329990"/>
              <a:ext cx="94045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323086" y="2634790"/>
              <a:ext cx="94045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77240" y="2984632"/>
              <a:ext cx="118474" cy="318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65632" y="2939590"/>
              <a:ext cx="94045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34212" y="2939590"/>
              <a:ext cx="8357848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dirty="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Planned Order: placed in Snap+ by noon the day before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21982" y="2939590"/>
              <a:ext cx="94045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65632" y="3244369"/>
              <a:ext cx="94158" cy="3778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34745" y="3594485"/>
              <a:ext cx="118473" cy="318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323086" y="3549444"/>
              <a:ext cx="94045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391666" y="3549444"/>
              <a:ext cx="1987590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Must pick up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885186" y="3549444"/>
              <a:ext cx="338553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u="sng">
                  <a:solidFill>
                    <a:srgbClr val="0D0D0D"/>
                  </a:solidFill>
                  <a:effectLst/>
                  <a:uFill>
                    <a:solidFill>
                      <a:srgbClr val="0D0D0D"/>
                    </a:solidFill>
                  </a:uFill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all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140075" y="3549444"/>
              <a:ext cx="94045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11703" y="3549444"/>
              <a:ext cx="886182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cases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879215" y="3549444"/>
              <a:ext cx="94045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323086" y="3854295"/>
              <a:ext cx="94045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234745" y="4204136"/>
              <a:ext cx="118473" cy="318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323086" y="4159095"/>
              <a:ext cx="94045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391666" y="4159095"/>
              <a:ext cx="3007477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Schedule will be on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652139" y="4159095"/>
              <a:ext cx="1940937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  <a:hlinkClick r:id="rId5"/>
                </a:rPr>
                <a:t>www.gsep.or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111488" y="4159095"/>
              <a:ext cx="188255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  <a:hlinkClick r:id="rId5"/>
                </a:rPr>
                <a:t>g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254117" y="4159095"/>
              <a:ext cx="94045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318125" y="4159095"/>
              <a:ext cx="828976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soon!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941441" y="4159095"/>
              <a:ext cx="94045" cy="377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solidFill>
                    <a:srgbClr val="0D0D0D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3142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w to place an initial ord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68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7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0" y="857250"/>
            <a:ext cx="9144000" cy="5143500"/>
            <a:chOff x="0" y="0"/>
            <a:chExt cx="9144000" cy="5143500"/>
          </a:xfrm>
        </p:grpSpPr>
        <p:pic>
          <p:nvPicPr>
            <p:cNvPr id="5" name="Picture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93434"/>
              <a:ext cx="9144000" cy="69104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5222" y="273409"/>
              <a:ext cx="5591840" cy="4524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Average Sales Mix by Cookie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530598" y="273409"/>
              <a:ext cx="112741" cy="4524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Shape 1283"/>
            <p:cNvSpPr/>
            <p:nvPr/>
          </p:nvSpPr>
          <p:spPr>
            <a:xfrm>
              <a:off x="4000399" y="1415307"/>
              <a:ext cx="1373727" cy="1484497"/>
            </a:xfrm>
            <a:custGeom>
              <a:avLst/>
              <a:gdLst/>
              <a:ahLst/>
              <a:cxnLst/>
              <a:rect l="0" t="0" r="0" b="0"/>
              <a:pathLst>
                <a:path w="1373727" h="1484497">
                  <a:moveTo>
                    <a:pt x="0" y="0"/>
                  </a:moveTo>
                  <a:cubicBezTo>
                    <a:pt x="606092" y="0"/>
                    <a:pt x="1150661" y="371918"/>
                    <a:pt x="1373727" y="938019"/>
                  </a:cubicBezTo>
                  <a:lnTo>
                    <a:pt x="113" y="14844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2489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284"/>
            <p:cNvSpPr/>
            <p:nvPr/>
          </p:nvSpPr>
          <p:spPr>
            <a:xfrm>
              <a:off x="4000512" y="2353326"/>
              <a:ext cx="1559765" cy="1418938"/>
            </a:xfrm>
            <a:custGeom>
              <a:avLst/>
              <a:gdLst/>
              <a:ahLst/>
              <a:cxnLst/>
              <a:rect l="0" t="0" r="0" b="0"/>
              <a:pathLst>
                <a:path w="1559765" h="1418938">
                  <a:moveTo>
                    <a:pt x="1373614" y="0"/>
                  </a:moveTo>
                  <a:cubicBezTo>
                    <a:pt x="1559765" y="472526"/>
                    <a:pt x="1492485" y="1007889"/>
                    <a:pt x="1195252" y="1418938"/>
                  </a:cubicBezTo>
                  <a:lnTo>
                    <a:pt x="0" y="546478"/>
                  </a:lnTo>
                  <a:lnTo>
                    <a:pt x="13736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B0E1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Shape 1285"/>
            <p:cNvSpPr/>
            <p:nvPr/>
          </p:nvSpPr>
          <p:spPr>
            <a:xfrm>
              <a:off x="4000512" y="2899805"/>
              <a:ext cx="1195252" cy="1343137"/>
            </a:xfrm>
            <a:custGeom>
              <a:avLst/>
              <a:gdLst/>
              <a:ahLst/>
              <a:cxnLst/>
              <a:rect l="0" t="0" r="0" b="0"/>
              <a:pathLst>
                <a:path w="1195252" h="1343137">
                  <a:moveTo>
                    <a:pt x="0" y="0"/>
                  </a:moveTo>
                  <a:lnTo>
                    <a:pt x="1195252" y="872460"/>
                  </a:lnTo>
                  <a:cubicBezTo>
                    <a:pt x="1048950" y="1074786"/>
                    <a:pt x="854219" y="1236677"/>
                    <a:pt x="629009" y="134313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E6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Shape 1286"/>
            <p:cNvSpPr/>
            <p:nvPr/>
          </p:nvSpPr>
          <p:spPr>
            <a:xfrm>
              <a:off x="2663699" y="2899805"/>
              <a:ext cx="1965821" cy="1692200"/>
            </a:xfrm>
            <a:custGeom>
              <a:avLst/>
              <a:gdLst/>
              <a:ahLst/>
              <a:cxnLst/>
              <a:rect l="0" t="0" r="0" b="0"/>
              <a:pathLst>
                <a:path w="1965821" h="1692200">
                  <a:moveTo>
                    <a:pt x="1336812" y="0"/>
                  </a:moveTo>
                  <a:lnTo>
                    <a:pt x="1965821" y="1343137"/>
                  </a:lnTo>
                  <a:cubicBezTo>
                    <a:pt x="1227538" y="1692200"/>
                    <a:pt x="347354" y="1373829"/>
                    <a:pt x="0" y="632000"/>
                  </a:cubicBezTo>
                  <a:lnTo>
                    <a:pt x="133681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BA94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Shape 1287"/>
            <p:cNvSpPr/>
            <p:nvPr/>
          </p:nvSpPr>
          <p:spPr>
            <a:xfrm>
              <a:off x="2490756" y="2621575"/>
              <a:ext cx="1509756" cy="910230"/>
            </a:xfrm>
            <a:custGeom>
              <a:avLst/>
              <a:gdLst/>
              <a:ahLst/>
              <a:cxnLst/>
              <a:rect l="0" t="0" r="0" b="0"/>
              <a:pathLst>
                <a:path w="1509756" h="910230">
                  <a:moveTo>
                    <a:pt x="58476" y="0"/>
                  </a:moveTo>
                  <a:lnTo>
                    <a:pt x="1509756" y="278230"/>
                  </a:lnTo>
                  <a:lnTo>
                    <a:pt x="172944" y="910230"/>
                  </a:lnTo>
                  <a:cubicBezTo>
                    <a:pt x="40075" y="626556"/>
                    <a:pt x="0" y="307947"/>
                    <a:pt x="5847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8851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1288"/>
            <p:cNvSpPr/>
            <p:nvPr/>
          </p:nvSpPr>
          <p:spPr>
            <a:xfrm>
              <a:off x="2549232" y="2027231"/>
              <a:ext cx="1451280" cy="872573"/>
            </a:xfrm>
            <a:custGeom>
              <a:avLst/>
              <a:gdLst/>
              <a:ahLst/>
              <a:cxnLst/>
              <a:rect l="0" t="0" r="0" b="0"/>
              <a:pathLst>
                <a:path w="1451280" h="872573">
                  <a:moveTo>
                    <a:pt x="255916" y="0"/>
                  </a:moveTo>
                  <a:lnTo>
                    <a:pt x="1451280" y="872573"/>
                  </a:lnTo>
                  <a:lnTo>
                    <a:pt x="0" y="594343"/>
                  </a:lnTo>
                  <a:cubicBezTo>
                    <a:pt x="40752" y="379744"/>
                    <a:pt x="128127" y="176828"/>
                    <a:pt x="25591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7C7C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1289"/>
            <p:cNvSpPr/>
            <p:nvPr/>
          </p:nvSpPr>
          <p:spPr>
            <a:xfrm>
              <a:off x="2805147" y="1488012"/>
              <a:ext cx="1195365" cy="1411793"/>
            </a:xfrm>
            <a:custGeom>
              <a:avLst/>
              <a:gdLst/>
              <a:ahLst/>
              <a:cxnLst/>
              <a:rect l="0" t="0" r="0" b="0"/>
              <a:pathLst>
                <a:path w="1195365" h="1411793">
                  <a:moveTo>
                    <a:pt x="738735" y="0"/>
                  </a:moveTo>
                  <a:lnTo>
                    <a:pt x="1195365" y="1411793"/>
                  </a:lnTo>
                  <a:lnTo>
                    <a:pt x="0" y="539219"/>
                  </a:lnTo>
                  <a:cubicBezTo>
                    <a:pt x="183442" y="285602"/>
                    <a:pt x="442067" y="96865"/>
                    <a:pt x="73873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1290"/>
            <p:cNvSpPr/>
            <p:nvPr/>
          </p:nvSpPr>
          <p:spPr>
            <a:xfrm>
              <a:off x="3543882" y="1415307"/>
              <a:ext cx="456630" cy="1484497"/>
            </a:xfrm>
            <a:custGeom>
              <a:avLst/>
              <a:gdLst/>
              <a:ahLst/>
              <a:cxnLst/>
              <a:rect l="0" t="0" r="0" b="0"/>
              <a:pathLst>
                <a:path w="456630" h="1484497">
                  <a:moveTo>
                    <a:pt x="456517" y="0"/>
                  </a:moveTo>
                  <a:lnTo>
                    <a:pt x="456630" y="1484497"/>
                  </a:lnTo>
                  <a:lnTo>
                    <a:pt x="0" y="72705"/>
                  </a:lnTo>
                  <a:cubicBezTo>
                    <a:pt x="147431" y="24500"/>
                    <a:pt x="301523" y="0"/>
                    <a:pt x="45651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B177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Shape 1291"/>
            <p:cNvSpPr/>
            <p:nvPr/>
          </p:nvSpPr>
          <p:spPr>
            <a:xfrm>
              <a:off x="4838701" y="1581247"/>
              <a:ext cx="143931" cy="93575"/>
            </a:xfrm>
            <a:custGeom>
              <a:avLst/>
              <a:gdLst/>
              <a:ahLst/>
              <a:cxnLst/>
              <a:rect l="0" t="0" r="0" b="0"/>
              <a:pathLst>
                <a:path w="143931" h="93575">
                  <a:moveTo>
                    <a:pt x="0" y="93575"/>
                  </a:moveTo>
                  <a:lnTo>
                    <a:pt x="94825" y="0"/>
                  </a:lnTo>
                  <a:lnTo>
                    <a:pt x="143931" y="0"/>
                  </a:lnTo>
                </a:path>
              </a:pathLst>
            </a:custGeom>
            <a:ln w="8475" cap="flat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Shape 1292"/>
            <p:cNvSpPr/>
            <p:nvPr/>
          </p:nvSpPr>
          <p:spPr>
            <a:xfrm>
              <a:off x="5473692" y="3044420"/>
              <a:ext cx="160865" cy="51041"/>
            </a:xfrm>
            <a:custGeom>
              <a:avLst/>
              <a:gdLst/>
              <a:ahLst/>
              <a:cxnLst/>
              <a:rect l="0" t="0" r="0" b="0"/>
              <a:pathLst>
                <a:path w="160865" h="51041">
                  <a:moveTo>
                    <a:pt x="0" y="51041"/>
                  </a:moveTo>
                  <a:lnTo>
                    <a:pt x="111194" y="0"/>
                  </a:lnTo>
                  <a:lnTo>
                    <a:pt x="160865" y="0"/>
                  </a:lnTo>
                </a:path>
              </a:pathLst>
            </a:custGeom>
            <a:ln w="8475" cap="flat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Shape 1293"/>
            <p:cNvSpPr/>
            <p:nvPr/>
          </p:nvSpPr>
          <p:spPr>
            <a:xfrm>
              <a:off x="4948766" y="4048203"/>
              <a:ext cx="118532" cy="289232"/>
            </a:xfrm>
            <a:custGeom>
              <a:avLst/>
              <a:gdLst/>
              <a:ahLst/>
              <a:cxnLst/>
              <a:rect l="0" t="0" r="0" b="0"/>
              <a:pathLst>
                <a:path w="118532" h="289232">
                  <a:moveTo>
                    <a:pt x="0" y="0"/>
                  </a:moveTo>
                  <a:lnTo>
                    <a:pt x="66942" y="289232"/>
                  </a:lnTo>
                  <a:lnTo>
                    <a:pt x="118532" y="289232"/>
                  </a:lnTo>
                </a:path>
              </a:pathLst>
            </a:custGeom>
            <a:ln w="8475" cap="flat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Shape 1294"/>
            <p:cNvSpPr/>
            <p:nvPr/>
          </p:nvSpPr>
          <p:spPr>
            <a:xfrm>
              <a:off x="3340121" y="4303408"/>
              <a:ext cx="160865" cy="246698"/>
            </a:xfrm>
            <a:custGeom>
              <a:avLst/>
              <a:gdLst/>
              <a:ahLst/>
              <a:cxnLst/>
              <a:rect l="0" t="0" r="0" b="0"/>
              <a:pathLst>
                <a:path w="160865" h="246698">
                  <a:moveTo>
                    <a:pt x="160865" y="0"/>
                  </a:moveTo>
                  <a:lnTo>
                    <a:pt x="51025" y="246698"/>
                  </a:lnTo>
                  <a:lnTo>
                    <a:pt x="0" y="246698"/>
                  </a:lnTo>
                </a:path>
              </a:pathLst>
            </a:custGeom>
            <a:ln w="8475" cap="flat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295"/>
            <p:cNvSpPr/>
            <p:nvPr/>
          </p:nvSpPr>
          <p:spPr>
            <a:xfrm>
              <a:off x="2442666" y="3095462"/>
              <a:ext cx="93132" cy="144616"/>
            </a:xfrm>
            <a:custGeom>
              <a:avLst/>
              <a:gdLst/>
              <a:ahLst/>
              <a:cxnLst/>
              <a:rect l="0" t="0" r="0" b="0"/>
              <a:pathLst>
                <a:path w="93132" h="144616">
                  <a:moveTo>
                    <a:pt x="93132" y="0"/>
                  </a:moveTo>
                  <a:lnTo>
                    <a:pt x="48880" y="144616"/>
                  </a:lnTo>
                  <a:lnTo>
                    <a:pt x="0" y="144616"/>
                  </a:lnTo>
                </a:path>
              </a:pathLst>
            </a:custGeom>
            <a:ln w="8475" cap="flat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1296"/>
            <p:cNvSpPr/>
            <p:nvPr/>
          </p:nvSpPr>
          <p:spPr>
            <a:xfrm>
              <a:off x="2578131" y="2287313"/>
              <a:ext cx="67732" cy="25521"/>
            </a:xfrm>
            <a:custGeom>
              <a:avLst/>
              <a:gdLst/>
              <a:ahLst/>
              <a:cxnLst/>
              <a:rect l="0" t="0" r="0" b="0"/>
              <a:pathLst>
                <a:path w="67732" h="25521">
                  <a:moveTo>
                    <a:pt x="67732" y="25521"/>
                  </a:moveTo>
                  <a:lnTo>
                    <a:pt x="50461" y="0"/>
                  </a:lnTo>
                  <a:lnTo>
                    <a:pt x="0" y="0"/>
                  </a:lnTo>
                </a:path>
              </a:pathLst>
            </a:custGeom>
            <a:ln w="8475" cap="flat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1297"/>
            <p:cNvSpPr/>
            <p:nvPr/>
          </p:nvSpPr>
          <p:spPr>
            <a:xfrm>
              <a:off x="3077657" y="1666315"/>
              <a:ext cx="59266" cy="34027"/>
            </a:xfrm>
            <a:custGeom>
              <a:avLst/>
              <a:gdLst/>
              <a:ahLst/>
              <a:cxnLst/>
              <a:rect l="0" t="0" r="0" b="0"/>
              <a:pathLst>
                <a:path w="59266" h="34027">
                  <a:moveTo>
                    <a:pt x="59266" y="34027"/>
                  </a:moveTo>
                  <a:lnTo>
                    <a:pt x="50461" y="0"/>
                  </a:lnTo>
                  <a:lnTo>
                    <a:pt x="0" y="0"/>
                  </a:lnTo>
                </a:path>
              </a:pathLst>
            </a:custGeom>
            <a:ln w="8475" cap="flat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Shape 1298"/>
            <p:cNvSpPr/>
            <p:nvPr/>
          </p:nvSpPr>
          <p:spPr>
            <a:xfrm>
              <a:off x="3771915" y="1275001"/>
              <a:ext cx="0" cy="161630"/>
            </a:xfrm>
            <a:custGeom>
              <a:avLst/>
              <a:gdLst/>
              <a:ahLst/>
              <a:cxnLst/>
              <a:rect l="0" t="0" r="0" b="0"/>
              <a:pathLst>
                <a:path h="161630">
                  <a:moveTo>
                    <a:pt x="0" y="161630"/>
                  </a:moveTo>
                  <a:lnTo>
                    <a:pt x="0" y="0"/>
                  </a:lnTo>
                </a:path>
              </a:pathLst>
            </a:custGeom>
            <a:ln w="8475" cap="flat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231768" y="1403081"/>
              <a:ext cx="241299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%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011080" y="1403081"/>
              <a:ext cx="297685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19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664134" y="2866512"/>
              <a:ext cx="297478" cy="3036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16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884824" y="2866512"/>
              <a:ext cx="240965" cy="3036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%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93149" y="4164657"/>
              <a:ext cx="150928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8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203493" y="4164657"/>
              <a:ext cx="241299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%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144706" y="4377328"/>
              <a:ext cx="241299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%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924018" y="4377328"/>
              <a:ext cx="297685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25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018661" y="3062479"/>
              <a:ext cx="297685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10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239349" y="3062479"/>
              <a:ext cx="241299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%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273560" y="2109715"/>
              <a:ext cx="150928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7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383904" y="2109715"/>
              <a:ext cx="241299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%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655458" y="1485881"/>
              <a:ext cx="297685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10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876146" y="1485881"/>
              <a:ext cx="241299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%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573459" y="1044661"/>
              <a:ext cx="150928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5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683803" y="1044661"/>
              <a:ext cx="241299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%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Shape 11474"/>
            <p:cNvSpPr/>
            <p:nvPr/>
          </p:nvSpPr>
          <p:spPr>
            <a:xfrm>
              <a:off x="6764786" y="1151595"/>
              <a:ext cx="110065" cy="110589"/>
            </a:xfrm>
            <a:custGeom>
              <a:avLst/>
              <a:gdLst/>
              <a:ahLst/>
              <a:cxnLst/>
              <a:rect l="0" t="0" r="0" b="0"/>
              <a:pathLst>
                <a:path w="110065" h="110589">
                  <a:moveTo>
                    <a:pt x="0" y="0"/>
                  </a:moveTo>
                  <a:lnTo>
                    <a:pt x="110065" y="0"/>
                  </a:lnTo>
                  <a:lnTo>
                    <a:pt x="110065" y="110589"/>
                  </a:lnTo>
                  <a:lnTo>
                    <a:pt x="0" y="110589"/>
                  </a:lnTo>
                  <a:lnTo>
                    <a:pt x="0" y="0"/>
                  </a:lnTo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2489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932198" y="1097403"/>
              <a:ext cx="387787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CD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Shape 11475"/>
            <p:cNvSpPr/>
            <p:nvPr/>
          </p:nvSpPr>
          <p:spPr>
            <a:xfrm>
              <a:off x="6764786" y="1619471"/>
              <a:ext cx="110065" cy="110589"/>
            </a:xfrm>
            <a:custGeom>
              <a:avLst/>
              <a:gdLst/>
              <a:ahLst/>
              <a:cxnLst/>
              <a:rect l="0" t="0" r="0" b="0"/>
              <a:pathLst>
                <a:path w="110065" h="110589">
                  <a:moveTo>
                    <a:pt x="0" y="0"/>
                  </a:moveTo>
                  <a:lnTo>
                    <a:pt x="110065" y="0"/>
                  </a:lnTo>
                  <a:lnTo>
                    <a:pt x="110065" y="110589"/>
                  </a:lnTo>
                  <a:lnTo>
                    <a:pt x="0" y="110589"/>
                  </a:lnTo>
                  <a:lnTo>
                    <a:pt x="0" y="0"/>
                  </a:lnTo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B0E1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932198" y="1561535"/>
              <a:ext cx="542096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PBP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Shape 11476"/>
            <p:cNvSpPr/>
            <p:nvPr/>
          </p:nvSpPr>
          <p:spPr>
            <a:xfrm>
              <a:off x="6764786" y="2078839"/>
              <a:ext cx="110065" cy="110589"/>
            </a:xfrm>
            <a:custGeom>
              <a:avLst/>
              <a:gdLst/>
              <a:ahLst/>
              <a:cxnLst/>
              <a:rect l="0" t="0" r="0" b="0"/>
              <a:pathLst>
                <a:path w="110065" h="110589">
                  <a:moveTo>
                    <a:pt x="0" y="0"/>
                  </a:moveTo>
                  <a:lnTo>
                    <a:pt x="110065" y="0"/>
                  </a:lnTo>
                  <a:lnTo>
                    <a:pt x="110065" y="110589"/>
                  </a:lnTo>
                  <a:lnTo>
                    <a:pt x="0" y="110589"/>
                  </a:lnTo>
                  <a:lnTo>
                    <a:pt x="0" y="0"/>
                  </a:lnTo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2E6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932198" y="2026008"/>
              <a:ext cx="361551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SB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Shape 11477"/>
            <p:cNvSpPr/>
            <p:nvPr/>
          </p:nvSpPr>
          <p:spPr>
            <a:xfrm>
              <a:off x="6764786" y="2538208"/>
              <a:ext cx="110065" cy="110589"/>
            </a:xfrm>
            <a:custGeom>
              <a:avLst/>
              <a:gdLst/>
              <a:ahLst/>
              <a:cxnLst/>
              <a:rect l="0" t="0" r="0" b="0"/>
              <a:pathLst>
                <a:path w="110065" h="110589">
                  <a:moveTo>
                    <a:pt x="0" y="0"/>
                  </a:moveTo>
                  <a:lnTo>
                    <a:pt x="110065" y="0"/>
                  </a:lnTo>
                  <a:lnTo>
                    <a:pt x="110065" y="110589"/>
                  </a:lnTo>
                  <a:lnTo>
                    <a:pt x="0" y="110589"/>
                  </a:lnTo>
                  <a:lnTo>
                    <a:pt x="0" y="0"/>
                  </a:lnTo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BA94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932198" y="2490253"/>
              <a:ext cx="395341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TM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Shape 11478"/>
            <p:cNvSpPr/>
            <p:nvPr/>
          </p:nvSpPr>
          <p:spPr>
            <a:xfrm>
              <a:off x="6764786" y="3006083"/>
              <a:ext cx="110065" cy="110589"/>
            </a:xfrm>
            <a:custGeom>
              <a:avLst/>
              <a:gdLst/>
              <a:ahLst/>
              <a:cxnLst/>
              <a:rect l="0" t="0" r="0" b="0"/>
              <a:pathLst>
                <a:path w="110065" h="110589">
                  <a:moveTo>
                    <a:pt x="0" y="0"/>
                  </a:moveTo>
                  <a:lnTo>
                    <a:pt x="110065" y="0"/>
                  </a:lnTo>
                  <a:lnTo>
                    <a:pt x="110065" y="110589"/>
                  </a:lnTo>
                  <a:lnTo>
                    <a:pt x="0" y="110589"/>
                  </a:lnTo>
                  <a:lnTo>
                    <a:pt x="0" y="0"/>
                  </a:lnTo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8851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932198" y="2954386"/>
              <a:ext cx="542096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PBS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Shape 11479"/>
            <p:cNvSpPr/>
            <p:nvPr/>
          </p:nvSpPr>
          <p:spPr>
            <a:xfrm>
              <a:off x="6764786" y="3465452"/>
              <a:ext cx="110065" cy="110589"/>
            </a:xfrm>
            <a:custGeom>
              <a:avLst/>
              <a:gdLst/>
              <a:ahLst/>
              <a:cxnLst/>
              <a:rect l="0" t="0" r="0" b="0"/>
              <a:pathLst>
                <a:path w="110065" h="110589">
                  <a:moveTo>
                    <a:pt x="0" y="0"/>
                  </a:moveTo>
                  <a:lnTo>
                    <a:pt x="110065" y="0"/>
                  </a:lnTo>
                  <a:lnTo>
                    <a:pt x="110065" y="110589"/>
                  </a:lnTo>
                  <a:lnTo>
                    <a:pt x="0" y="110589"/>
                  </a:lnTo>
                  <a:lnTo>
                    <a:pt x="0" y="0"/>
                  </a:lnTo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7C7C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932198" y="3418888"/>
              <a:ext cx="478362" cy="3036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TAL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Shape 11480"/>
            <p:cNvSpPr/>
            <p:nvPr/>
          </p:nvSpPr>
          <p:spPr>
            <a:xfrm>
              <a:off x="6764786" y="3924854"/>
              <a:ext cx="110065" cy="110589"/>
            </a:xfrm>
            <a:custGeom>
              <a:avLst/>
              <a:gdLst/>
              <a:ahLst/>
              <a:cxnLst/>
              <a:rect l="0" t="0" r="0" b="0"/>
              <a:pathLst>
                <a:path w="110065" h="110589">
                  <a:moveTo>
                    <a:pt x="0" y="0"/>
                  </a:moveTo>
                  <a:lnTo>
                    <a:pt x="110065" y="0"/>
                  </a:lnTo>
                  <a:lnTo>
                    <a:pt x="110065" y="110589"/>
                  </a:lnTo>
                  <a:lnTo>
                    <a:pt x="0" y="110589"/>
                  </a:lnTo>
                  <a:lnTo>
                    <a:pt x="0" y="0"/>
                  </a:lnTo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932198" y="3883081"/>
              <a:ext cx="553885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LEM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Shape 11481"/>
            <p:cNvSpPr/>
            <p:nvPr/>
          </p:nvSpPr>
          <p:spPr>
            <a:xfrm>
              <a:off x="6764786" y="4392730"/>
              <a:ext cx="110065" cy="110589"/>
            </a:xfrm>
            <a:custGeom>
              <a:avLst/>
              <a:gdLst/>
              <a:ahLst/>
              <a:cxnLst/>
              <a:rect l="0" t="0" r="0" b="0"/>
              <a:pathLst>
                <a:path w="110065" h="110589">
                  <a:moveTo>
                    <a:pt x="0" y="0"/>
                  </a:moveTo>
                  <a:lnTo>
                    <a:pt x="110065" y="0"/>
                  </a:lnTo>
                  <a:lnTo>
                    <a:pt x="110065" y="110589"/>
                  </a:lnTo>
                  <a:lnTo>
                    <a:pt x="0" y="110589"/>
                  </a:lnTo>
                  <a:lnTo>
                    <a:pt x="0" y="0"/>
                  </a:lnTo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B177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932198" y="4347271"/>
              <a:ext cx="579594" cy="30402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CCC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673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65018" y="282634"/>
            <a:ext cx="10002981" cy="57181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1468" y="498764"/>
            <a:ext cx="605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Where Do I Pick Up Cookies?!?!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66604" y="1083539"/>
            <a:ext cx="69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King of Prussia Fischer Hughes: 260 Hansen Access Rd., King of Prussia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794" y="1930286"/>
            <a:ext cx="3012092" cy="40161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56" y="1930286"/>
            <a:ext cx="2943327" cy="3924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650" y="1915603"/>
            <a:ext cx="2979833" cy="39731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7197" y="1568803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Hansen Access 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0220" y="1594173"/>
            <a:ext cx="370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Warehouse with Doritos/Chips Trucks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88621" y="1546271"/>
            <a:ext cx="3181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for United/Mayflower Sign</a:t>
            </a:r>
          </a:p>
        </p:txBody>
      </p:sp>
    </p:spTree>
    <p:extLst>
      <p:ext uri="{BB962C8B-B14F-4D97-AF65-F5344CB8AC3E}">
        <p14:creationId xmlns:p14="http://schemas.microsoft.com/office/powerpoint/2010/main" val="1227376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Image"/>
          <p:cNvSpPr>
            <a:spLocks noGrp="1" noChangeAspect="1" noChangeArrowheads="1"/>
          </p:cNvSpPr>
          <p:nvPr>
            <p:ph type="ctr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76325" y="638175"/>
            <a:ext cx="9667875" cy="544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3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269" y="415636"/>
            <a:ext cx="10723418" cy="57613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36" y="1123931"/>
            <a:ext cx="3342230" cy="4456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618" y="1123931"/>
            <a:ext cx="3342230" cy="4456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108" y="1123931"/>
            <a:ext cx="3342231" cy="4456307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2063578" y="527206"/>
            <a:ext cx="484632" cy="2280002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Back Here</a:t>
            </a:r>
          </a:p>
        </p:txBody>
      </p:sp>
      <p:sp>
        <p:nvSpPr>
          <p:cNvPr id="8" name="Curved Right Arrow 7"/>
          <p:cNvSpPr/>
          <p:nvPr/>
        </p:nvSpPr>
        <p:spPr>
          <a:xfrm rot="10123454">
            <a:off x="6105956" y="3037152"/>
            <a:ext cx="574585" cy="969355"/>
          </a:xfrm>
          <a:prstGeom prst="curv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58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322" t="9738" r="4460" b="8081"/>
          <a:stretch/>
        </p:blipFill>
        <p:spPr>
          <a:xfrm>
            <a:off x="0" y="68827"/>
            <a:ext cx="11753850" cy="668989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4835272">
            <a:off x="3895121" y="3594567"/>
            <a:ext cx="100565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84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21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47898" y="548640"/>
            <a:ext cx="9820102" cy="5452110"/>
            <a:chOff x="-676102" y="-308610"/>
            <a:chExt cx="9820102" cy="5452110"/>
          </a:xfrm>
        </p:grpSpPr>
        <p:pic>
          <p:nvPicPr>
            <p:cNvPr id="5" name="Picture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-676102" y="-308610"/>
              <a:ext cx="9820102" cy="5452110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93434"/>
              <a:ext cx="9144000" cy="69104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5222" y="273409"/>
              <a:ext cx="2070399" cy="4524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Resources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81505" y="273409"/>
              <a:ext cx="112741" cy="4524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5222" y="639445"/>
              <a:ext cx="112629" cy="452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01040" y="1302455"/>
              <a:ext cx="106413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0288" y="1261999"/>
              <a:ext cx="84472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  <a:hlinkClick r:id="rId4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42772" y="1261999"/>
              <a:ext cx="2272731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  <a:hlinkClick r:id="rId4"/>
                </a:rPr>
                <a:t>www.abcsnap.co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50871" y="1261999"/>
              <a:ext cx="253266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  <a:hlinkClick r:id="rId4"/>
                </a:rPr>
                <a:t>m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41930" y="1261999"/>
              <a:ext cx="84472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0288" y="1536319"/>
              <a:ext cx="84472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1040" y="1851095"/>
              <a:ext cx="106413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80288" y="1810639"/>
              <a:ext cx="84472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  <a:hlinkClick r:id="rId5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42772" y="1810639"/>
              <a:ext cx="3402840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  <a:hlinkClick r:id="rId5"/>
                </a:rPr>
                <a:t>www.abcsmartcookies.co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01263" y="1810639"/>
              <a:ext cx="253266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  <a:hlinkClick r:id="rId5"/>
                </a:rPr>
                <a:t>m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592703" y="1810639"/>
              <a:ext cx="84472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62807" y="1810639"/>
              <a:ext cx="84472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80288" y="2084937"/>
              <a:ext cx="84584" cy="3394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1040" y="2399989"/>
              <a:ext cx="106413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80288" y="2359533"/>
              <a:ext cx="84472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  <a:hlinkClick r:id="rId6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42772" y="2359533"/>
              <a:ext cx="1730891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  <a:hlinkClick r:id="rId6"/>
                </a:rPr>
                <a:t>www.gsep.or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144192" y="2359533"/>
              <a:ext cx="169091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  <a:hlinkClick r:id="rId6"/>
                </a:rPr>
                <a:t>g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271014" y="2359533"/>
              <a:ext cx="84472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341118" y="2359533"/>
              <a:ext cx="84472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0288" y="2633853"/>
              <a:ext cx="84472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01040" y="2948629"/>
              <a:ext cx="106413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80288" y="2908173"/>
              <a:ext cx="84472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42772" y="2908173"/>
              <a:ext cx="674707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2017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348893" y="2908173"/>
              <a:ext cx="2194495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Cookie Manual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001391" y="2908173"/>
              <a:ext cx="84472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80288" y="3182493"/>
              <a:ext cx="84472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01040" y="3497523"/>
              <a:ext cx="106413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80288" y="3457067"/>
              <a:ext cx="3322579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GSEP YouTube Channel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278759" y="3457067"/>
              <a:ext cx="84472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80288" y="3731438"/>
              <a:ext cx="84472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01040" y="4046214"/>
              <a:ext cx="106413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80288" y="4005758"/>
              <a:ext cx="84472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42772" y="4005758"/>
              <a:ext cx="1884377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Cookie Toolkit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260346" y="4005758"/>
              <a:ext cx="84472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6708" y="2119249"/>
            <a:ext cx="3133616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33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24000" y="857250"/>
            <a:ext cx="9144000" cy="5143500"/>
            <a:chOff x="0" y="0"/>
            <a:chExt cx="9144000" cy="5143500"/>
          </a:xfrm>
        </p:grpSpPr>
        <p:pic>
          <p:nvPicPr>
            <p:cNvPr id="6" name="Picture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7" name="Picture 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93434"/>
              <a:ext cx="9144000" cy="691045"/>
            </a:xfrm>
            <a:prstGeom prst="rect">
              <a:avLst/>
            </a:prstGeom>
          </p:spPr>
        </p:pic>
        <p:pic>
          <p:nvPicPr>
            <p:cNvPr id="8" name="Picture 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200400" y="246761"/>
              <a:ext cx="2714879" cy="3596132"/>
            </a:xfrm>
            <a:prstGeom prst="rect">
              <a:avLst/>
            </a:prstGeom>
          </p:spPr>
        </p:pic>
        <p:pic>
          <p:nvPicPr>
            <p:cNvPr id="9" name="Picture 8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207125" y="1549984"/>
              <a:ext cx="2209800" cy="786435"/>
            </a:xfrm>
            <a:prstGeom prst="rect">
              <a:avLst/>
            </a:prstGeom>
          </p:spPr>
        </p:pic>
        <p:pic>
          <p:nvPicPr>
            <p:cNvPr id="10" name="Picture 9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1504912"/>
              <a:ext cx="2418842" cy="772960"/>
            </a:xfrm>
            <a:prstGeom prst="rect">
              <a:avLst/>
            </a:prstGeom>
          </p:spPr>
        </p:pic>
        <p:pic>
          <p:nvPicPr>
            <p:cNvPr id="11" name="Picture 10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2854325" y="3842893"/>
              <a:ext cx="3540125" cy="950913"/>
            </a:xfrm>
            <a:prstGeom prst="rect">
              <a:avLst/>
            </a:prstGeom>
          </p:spPr>
        </p:pic>
        <p:pic>
          <p:nvPicPr>
            <p:cNvPr id="12" name="Picture 11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6989826" y="2505951"/>
              <a:ext cx="761733" cy="150685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25222" y="308508"/>
              <a:ext cx="1065197" cy="4133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COCO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24102" y="308508"/>
              <a:ext cx="91708" cy="41331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14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682460" y="2412606"/>
              <a:ext cx="2162810" cy="1809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6665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0" y="857250"/>
            <a:ext cx="10383180" cy="5143500"/>
            <a:chOff x="0" y="0"/>
            <a:chExt cx="10383180" cy="5143500"/>
          </a:xfrm>
        </p:grpSpPr>
        <p:pic>
          <p:nvPicPr>
            <p:cNvPr id="5" name="Picture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93434"/>
              <a:ext cx="9144000" cy="69104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5222" y="273409"/>
              <a:ext cx="10057958" cy="4524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Direct Shipment of Girl Scout Cookies to Customers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888478" y="273409"/>
              <a:ext cx="112741" cy="4524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48640" y="1327178"/>
              <a:ext cx="153945" cy="41342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91540" y="1268651"/>
              <a:ext cx="2397577" cy="4904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COCOdirect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94686" y="1268651"/>
              <a:ext cx="122202" cy="4904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81554" y="1268651"/>
              <a:ext cx="2225159" cy="4904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is a mobile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91540" y="1664891"/>
              <a:ext cx="4495548" cy="490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and online platform for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540" y="2061110"/>
              <a:ext cx="4817549" cy="49087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online ordering and bulk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91540" y="2457625"/>
              <a:ext cx="1319891" cy="4904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6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direct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82394" y="2457625"/>
              <a:ext cx="2930591" cy="4904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delivery of Girl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91540" y="2853865"/>
              <a:ext cx="2836539" cy="490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Scout Cookies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27299" y="2853865"/>
              <a:ext cx="122202" cy="4904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292606" y="3281348"/>
              <a:ext cx="65888" cy="26442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48640" y="3569637"/>
              <a:ext cx="65888" cy="26442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91540" y="3547570"/>
              <a:ext cx="3494660" cy="3005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Note: Direct delivery through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91540" y="3791461"/>
              <a:ext cx="1466472" cy="3005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COCOdirect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995170" y="3791461"/>
              <a:ext cx="74898" cy="3005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054606" y="3791461"/>
              <a:ext cx="2491147" cy="3005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is ONLY available to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91540" y="4035301"/>
              <a:ext cx="4505496" cy="3005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consumers that purchase a minimum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91540" y="4279141"/>
              <a:ext cx="4669402" cy="3005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order of half dozen single variety or an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91540" y="4523010"/>
              <a:ext cx="585284" cy="30103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eight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332230" y="4523010"/>
              <a:ext cx="89907" cy="30103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-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99286" y="4523010"/>
              <a:ext cx="1665497" cy="30103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pack sampler.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652014" y="4523010"/>
              <a:ext cx="75011" cy="30103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572635" y="1261999"/>
              <a:ext cx="84472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2" name="Picture 3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556760" y="970788"/>
              <a:ext cx="3584448" cy="3582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2993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0" y="857250"/>
            <a:ext cx="10627134" cy="5143500"/>
            <a:chOff x="0" y="0"/>
            <a:chExt cx="10627134" cy="5143500"/>
          </a:xfrm>
        </p:grpSpPr>
        <p:pic>
          <p:nvPicPr>
            <p:cNvPr id="5" name="Picture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93434"/>
              <a:ext cx="9144000" cy="69104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5222" y="273409"/>
              <a:ext cx="3821787" cy="4524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Closing Procedures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198622" y="273409"/>
              <a:ext cx="112741" cy="4524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72440" y="1448109"/>
              <a:ext cx="165295" cy="44390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5884" y="1385268"/>
              <a:ext cx="131212" cy="526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5800" y="1385268"/>
              <a:ext cx="9941334" cy="526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Troops enter their Recognition Orders in Snap+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168386" y="1385268"/>
              <a:ext cx="131212" cy="526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95884" y="1811988"/>
              <a:ext cx="131212" cy="5265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2440" y="2301582"/>
              <a:ext cx="165437" cy="44429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5884" y="2238686"/>
              <a:ext cx="131325" cy="52703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93420" y="2238686"/>
              <a:ext cx="3706739" cy="52703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SUCM needs all 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410109" y="2238686"/>
              <a:ext cx="1466794" cy="52703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u="sng" dirty="0"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signed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533011" y="2238686"/>
              <a:ext cx="131325" cy="52703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25975" y="2238686"/>
              <a:ext cx="3191440" cy="52703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Troop Balance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72440" y="2665682"/>
              <a:ext cx="6041780" cy="526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Summary Reports and any T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98085" y="2665682"/>
              <a:ext cx="157271" cy="526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-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116957" y="2665682"/>
              <a:ext cx="262646" cy="526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5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314435" y="2665682"/>
              <a:ext cx="2787762" cy="526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Parent Debt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2440" y="3092402"/>
              <a:ext cx="4404462" cy="526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Forms by April 5th 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579118" y="3092402"/>
              <a:ext cx="131212" cy="526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95884" y="3519376"/>
              <a:ext cx="131212" cy="5265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8949" y="3991925"/>
              <a:ext cx="165295" cy="44390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53389" y="3946147"/>
              <a:ext cx="131212" cy="5265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50541" y="3946147"/>
              <a:ext cx="7883884" cy="8449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Drop them off to me on my porch, 556 Long Meadow Rd., Eagleville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53146" y="3946147"/>
              <a:ext cx="131212" cy="5265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09193" y="4363927"/>
              <a:ext cx="84584" cy="3394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477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0" y="857250"/>
            <a:ext cx="10761812" cy="5143500"/>
            <a:chOff x="0" y="0"/>
            <a:chExt cx="10761812" cy="5143500"/>
          </a:xfrm>
        </p:grpSpPr>
        <p:pic>
          <p:nvPicPr>
            <p:cNvPr id="5" name="Picture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93434"/>
              <a:ext cx="9144000" cy="69104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5222" y="273409"/>
              <a:ext cx="876802" cy="4524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ACH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83894" y="273409"/>
              <a:ext cx="112741" cy="4524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72440" y="1073633"/>
              <a:ext cx="106555" cy="28615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1688" y="1033123"/>
              <a:ext cx="84584" cy="3394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0456" y="1033123"/>
              <a:ext cx="10161356" cy="3394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ACH is the automatic clearing house that allows GSEP to sweep funds due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2440" y="1307719"/>
              <a:ext cx="1532960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for Cookies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24838" y="1307719"/>
              <a:ext cx="84472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1688" y="1582039"/>
              <a:ext cx="84472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2440" y="1896815"/>
              <a:ext cx="106413" cy="2857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•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51688" y="1856359"/>
              <a:ext cx="84472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14172" y="1856359"/>
              <a:ext cx="1129754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Contact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64818" y="1856359"/>
              <a:ext cx="1977510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u="sng">
                  <a:solidFill>
                    <a:srgbClr val="0000FF"/>
                  </a:solidFill>
                  <a:effectLst/>
                  <a:uFill>
                    <a:solidFill>
                      <a:srgbClr val="0000FF"/>
                    </a:solidFill>
                  </a:uFill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ach@gsep.org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951099" y="1856359"/>
              <a:ext cx="84472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018155" y="1856359"/>
              <a:ext cx="1736057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for questions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322699" y="1856359"/>
              <a:ext cx="84472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Shape 11490"/>
            <p:cNvSpPr/>
            <p:nvPr/>
          </p:nvSpPr>
          <p:spPr>
            <a:xfrm>
              <a:off x="1371600" y="2495550"/>
              <a:ext cx="2837815" cy="495300"/>
            </a:xfrm>
            <a:custGeom>
              <a:avLst/>
              <a:gdLst/>
              <a:ahLst/>
              <a:cxnLst/>
              <a:rect l="0" t="0" r="0" b="0"/>
              <a:pathLst>
                <a:path w="2837815" h="495300">
                  <a:moveTo>
                    <a:pt x="0" y="0"/>
                  </a:moveTo>
                  <a:lnTo>
                    <a:pt x="2837815" y="0"/>
                  </a:lnTo>
                  <a:lnTo>
                    <a:pt x="2837815" y="495300"/>
                  </a:lnTo>
                  <a:lnTo>
                    <a:pt x="0" y="49530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11491"/>
            <p:cNvSpPr/>
            <p:nvPr/>
          </p:nvSpPr>
          <p:spPr>
            <a:xfrm>
              <a:off x="4209415" y="2495550"/>
              <a:ext cx="3334385" cy="495300"/>
            </a:xfrm>
            <a:custGeom>
              <a:avLst/>
              <a:gdLst/>
              <a:ahLst/>
              <a:cxnLst/>
              <a:rect l="0" t="0" r="0" b="0"/>
              <a:pathLst>
                <a:path w="3334385" h="495300">
                  <a:moveTo>
                    <a:pt x="0" y="0"/>
                  </a:moveTo>
                  <a:lnTo>
                    <a:pt x="3334385" y="0"/>
                  </a:lnTo>
                  <a:lnTo>
                    <a:pt x="3334385" y="495300"/>
                  </a:lnTo>
                  <a:lnTo>
                    <a:pt x="0" y="49530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Shape 11492"/>
            <p:cNvSpPr/>
            <p:nvPr/>
          </p:nvSpPr>
          <p:spPr>
            <a:xfrm>
              <a:off x="1371600" y="2990850"/>
              <a:ext cx="2837815" cy="495300"/>
            </a:xfrm>
            <a:custGeom>
              <a:avLst/>
              <a:gdLst/>
              <a:ahLst/>
              <a:cxnLst/>
              <a:rect l="0" t="0" r="0" b="0"/>
              <a:pathLst>
                <a:path w="2837815" h="495300">
                  <a:moveTo>
                    <a:pt x="0" y="0"/>
                  </a:moveTo>
                  <a:lnTo>
                    <a:pt x="2837815" y="0"/>
                  </a:lnTo>
                  <a:lnTo>
                    <a:pt x="2837815" y="495300"/>
                  </a:lnTo>
                  <a:lnTo>
                    <a:pt x="0" y="49530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0D8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11493"/>
            <p:cNvSpPr/>
            <p:nvPr/>
          </p:nvSpPr>
          <p:spPr>
            <a:xfrm>
              <a:off x="4209415" y="2990850"/>
              <a:ext cx="3334385" cy="495300"/>
            </a:xfrm>
            <a:custGeom>
              <a:avLst/>
              <a:gdLst/>
              <a:ahLst/>
              <a:cxnLst/>
              <a:rect l="0" t="0" r="0" b="0"/>
              <a:pathLst>
                <a:path w="3334385" h="495300">
                  <a:moveTo>
                    <a:pt x="0" y="0"/>
                  </a:moveTo>
                  <a:lnTo>
                    <a:pt x="3334385" y="0"/>
                  </a:lnTo>
                  <a:lnTo>
                    <a:pt x="3334385" y="495300"/>
                  </a:lnTo>
                  <a:lnTo>
                    <a:pt x="0" y="49530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0D8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Shape 11494"/>
            <p:cNvSpPr/>
            <p:nvPr/>
          </p:nvSpPr>
          <p:spPr>
            <a:xfrm>
              <a:off x="1371600" y="3486150"/>
              <a:ext cx="2837815" cy="495300"/>
            </a:xfrm>
            <a:custGeom>
              <a:avLst/>
              <a:gdLst/>
              <a:ahLst/>
              <a:cxnLst/>
              <a:rect l="0" t="0" r="0" b="0"/>
              <a:pathLst>
                <a:path w="2837815" h="495300">
                  <a:moveTo>
                    <a:pt x="0" y="0"/>
                  </a:moveTo>
                  <a:lnTo>
                    <a:pt x="2837815" y="0"/>
                  </a:lnTo>
                  <a:lnTo>
                    <a:pt x="2837815" y="495300"/>
                  </a:lnTo>
                  <a:lnTo>
                    <a:pt x="0" y="49530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9EDF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Shape 11495"/>
            <p:cNvSpPr/>
            <p:nvPr/>
          </p:nvSpPr>
          <p:spPr>
            <a:xfrm>
              <a:off x="4209415" y="3486150"/>
              <a:ext cx="3334385" cy="495300"/>
            </a:xfrm>
            <a:custGeom>
              <a:avLst/>
              <a:gdLst/>
              <a:ahLst/>
              <a:cxnLst/>
              <a:rect l="0" t="0" r="0" b="0"/>
              <a:pathLst>
                <a:path w="3334385" h="495300">
                  <a:moveTo>
                    <a:pt x="0" y="0"/>
                  </a:moveTo>
                  <a:lnTo>
                    <a:pt x="3334385" y="0"/>
                  </a:lnTo>
                  <a:lnTo>
                    <a:pt x="3334385" y="495300"/>
                  </a:lnTo>
                  <a:lnTo>
                    <a:pt x="0" y="49530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9EDF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11496"/>
            <p:cNvSpPr/>
            <p:nvPr/>
          </p:nvSpPr>
          <p:spPr>
            <a:xfrm>
              <a:off x="1371600" y="3981450"/>
              <a:ext cx="2837815" cy="495300"/>
            </a:xfrm>
            <a:custGeom>
              <a:avLst/>
              <a:gdLst/>
              <a:ahLst/>
              <a:cxnLst/>
              <a:rect l="0" t="0" r="0" b="0"/>
              <a:pathLst>
                <a:path w="2837815" h="495300">
                  <a:moveTo>
                    <a:pt x="0" y="0"/>
                  </a:moveTo>
                  <a:lnTo>
                    <a:pt x="2837815" y="0"/>
                  </a:lnTo>
                  <a:lnTo>
                    <a:pt x="2837815" y="495300"/>
                  </a:lnTo>
                  <a:lnTo>
                    <a:pt x="0" y="49530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0D8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11497"/>
            <p:cNvSpPr/>
            <p:nvPr/>
          </p:nvSpPr>
          <p:spPr>
            <a:xfrm>
              <a:off x="4209415" y="3981450"/>
              <a:ext cx="3334385" cy="495300"/>
            </a:xfrm>
            <a:custGeom>
              <a:avLst/>
              <a:gdLst/>
              <a:ahLst/>
              <a:cxnLst/>
              <a:rect l="0" t="0" r="0" b="0"/>
              <a:pathLst>
                <a:path w="3334385" h="495300">
                  <a:moveTo>
                    <a:pt x="0" y="0"/>
                  </a:moveTo>
                  <a:lnTo>
                    <a:pt x="3334385" y="0"/>
                  </a:lnTo>
                  <a:lnTo>
                    <a:pt x="3334385" y="495300"/>
                  </a:lnTo>
                  <a:lnTo>
                    <a:pt x="0" y="49530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0D8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408"/>
            <p:cNvSpPr/>
            <p:nvPr/>
          </p:nvSpPr>
          <p:spPr>
            <a:xfrm>
              <a:off x="4209415" y="2489200"/>
              <a:ext cx="0" cy="1993900"/>
            </a:xfrm>
            <a:custGeom>
              <a:avLst/>
              <a:gdLst/>
              <a:ahLst/>
              <a:cxnLst/>
              <a:rect l="0" t="0" r="0" b="0"/>
              <a:pathLst>
                <a:path h="1993900">
                  <a:moveTo>
                    <a:pt x="0" y="0"/>
                  </a:moveTo>
                  <a:lnTo>
                    <a:pt x="0" y="1993900"/>
                  </a:lnTo>
                </a:path>
              </a:pathLst>
            </a:custGeom>
            <a:ln w="12700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1409"/>
            <p:cNvSpPr/>
            <p:nvPr/>
          </p:nvSpPr>
          <p:spPr>
            <a:xfrm>
              <a:off x="1365250" y="2990850"/>
              <a:ext cx="6184900" cy="0"/>
            </a:xfrm>
            <a:custGeom>
              <a:avLst/>
              <a:gdLst/>
              <a:ahLst/>
              <a:cxnLst/>
              <a:rect l="0" t="0" r="0" b="0"/>
              <a:pathLst>
                <a:path w="6184900">
                  <a:moveTo>
                    <a:pt x="0" y="0"/>
                  </a:moveTo>
                  <a:lnTo>
                    <a:pt x="6184900" y="0"/>
                  </a:lnTo>
                </a:path>
              </a:pathLst>
            </a:custGeom>
            <a:ln w="38100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410"/>
            <p:cNvSpPr/>
            <p:nvPr/>
          </p:nvSpPr>
          <p:spPr>
            <a:xfrm>
              <a:off x="1365250" y="3486150"/>
              <a:ext cx="6184900" cy="0"/>
            </a:xfrm>
            <a:custGeom>
              <a:avLst/>
              <a:gdLst/>
              <a:ahLst/>
              <a:cxnLst/>
              <a:rect l="0" t="0" r="0" b="0"/>
              <a:pathLst>
                <a:path w="6184900">
                  <a:moveTo>
                    <a:pt x="0" y="0"/>
                  </a:moveTo>
                  <a:lnTo>
                    <a:pt x="6184900" y="0"/>
                  </a:lnTo>
                </a:path>
              </a:pathLst>
            </a:custGeom>
            <a:ln w="12700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1411"/>
            <p:cNvSpPr/>
            <p:nvPr/>
          </p:nvSpPr>
          <p:spPr>
            <a:xfrm>
              <a:off x="1365250" y="3981450"/>
              <a:ext cx="6184900" cy="0"/>
            </a:xfrm>
            <a:custGeom>
              <a:avLst/>
              <a:gdLst/>
              <a:ahLst/>
              <a:cxnLst/>
              <a:rect l="0" t="0" r="0" b="0"/>
              <a:pathLst>
                <a:path w="6184900">
                  <a:moveTo>
                    <a:pt x="0" y="0"/>
                  </a:moveTo>
                  <a:lnTo>
                    <a:pt x="6184900" y="0"/>
                  </a:lnTo>
                </a:path>
              </a:pathLst>
            </a:custGeom>
            <a:ln w="12700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412"/>
            <p:cNvSpPr/>
            <p:nvPr/>
          </p:nvSpPr>
          <p:spPr>
            <a:xfrm>
              <a:off x="1371600" y="2489200"/>
              <a:ext cx="0" cy="1993900"/>
            </a:xfrm>
            <a:custGeom>
              <a:avLst/>
              <a:gdLst/>
              <a:ahLst/>
              <a:cxnLst/>
              <a:rect l="0" t="0" r="0" b="0"/>
              <a:pathLst>
                <a:path h="1993900">
                  <a:moveTo>
                    <a:pt x="0" y="0"/>
                  </a:moveTo>
                  <a:lnTo>
                    <a:pt x="0" y="1993900"/>
                  </a:lnTo>
                </a:path>
              </a:pathLst>
            </a:custGeom>
            <a:ln w="12700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413"/>
            <p:cNvSpPr/>
            <p:nvPr/>
          </p:nvSpPr>
          <p:spPr>
            <a:xfrm>
              <a:off x="7543800" y="2489200"/>
              <a:ext cx="0" cy="1993900"/>
            </a:xfrm>
            <a:custGeom>
              <a:avLst/>
              <a:gdLst/>
              <a:ahLst/>
              <a:cxnLst/>
              <a:rect l="0" t="0" r="0" b="0"/>
              <a:pathLst>
                <a:path h="1993900">
                  <a:moveTo>
                    <a:pt x="0" y="0"/>
                  </a:moveTo>
                  <a:lnTo>
                    <a:pt x="0" y="1993900"/>
                  </a:lnTo>
                </a:path>
              </a:pathLst>
            </a:custGeom>
            <a:ln w="12700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414"/>
            <p:cNvSpPr/>
            <p:nvPr/>
          </p:nvSpPr>
          <p:spPr>
            <a:xfrm>
              <a:off x="1365250" y="2495550"/>
              <a:ext cx="6184900" cy="0"/>
            </a:xfrm>
            <a:custGeom>
              <a:avLst/>
              <a:gdLst/>
              <a:ahLst/>
              <a:cxnLst/>
              <a:rect l="0" t="0" r="0" b="0"/>
              <a:pathLst>
                <a:path w="6184900">
                  <a:moveTo>
                    <a:pt x="0" y="0"/>
                  </a:moveTo>
                  <a:lnTo>
                    <a:pt x="6184900" y="0"/>
                  </a:lnTo>
                </a:path>
              </a:pathLst>
            </a:custGeom>
            <a:ln w="12700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1415"/>
            <p:cNvSpPr/>
            <p:nvPr/>
          </p:nvSpPr>
          <p:spPr>
            <a:xfrm>
              <a:off x="1365250" y="4476750"/>
              <a:ext cx="6184900" cy="0"/>
            </a:xfrm>
            <a:custGeom>
              <a:avLst/>
              <a:gdLst/>
              <a:ahLst/>
              <a:cxnLst/>
              <a:rect l="0" t="0" r="0" b="0"/>
              <a:pathLst>
                <a:path w="6184900">
                  <a:moveTo>
                    <a:pt x="0" y="0"/>
                  </a:moveTo>
                  <a:lnTo>
                    <a:pt x="6184900" y="0"/>
                  </a:lnTo>
                </a:path>
              </a:pathLst>
            </a:custGeom>
            <a:ln w="12700" cap="flat">
              <a:round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544191" y="2622296"/>
              <a:ext cx="657377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Date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038221" y="2622296"/>
              <a:ext cx="84472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109337" y="2622296"/>
              <a:ext cx="2041357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Sweep Details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644386" y="2622296"/>
              <a:ext cx="84472" cy="339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463294" y="3117850"/>
              <a:ext cx="1078423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February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271014" y="3117850"/>
              <a:ext cx="84472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338070" y="3117850"/>
              <a:ext cx="338137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 2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718918" y="3117850"/>
              <a:ext cx="674707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2017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591130" y="3117850"/>
              <a:ext cx="168994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,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225419" y="3117850"/>
              <a:ext cx="84472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554677" y="3117850"/>
              <a:ext cx="2699857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% of troop inventory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301617" y="3117850"/>
              <a:ext cx="338137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15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581902" y="3117850"/>
              <a:ext cx="84472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463294" y="3613150"/>
              <a:ext cx="2480084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March 2, 2017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327527" y="3613150"/>
              <a:ext cx="84472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301617" y="3613150"/>
              <a:ext cx="338137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35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554677" y="3613150"/>
              <a:ext cx="1384028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% of troop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593969" y="3613150"/>
              <a:ext cx="84472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659501" y="3613150"/>
              <a:ext cx="1230442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inventory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581902" y="3613150"/>
              <a:ext cx="84472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463294" y="4108780"/>
              <a:ext cx="844664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March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097278" y="4108780"/>
              <a:ext cx="84472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159762" y="4108780"/>
              <a:ext cx="338137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23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540610" y="4108780"/>
              <a:ext cx="674707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2017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412822" y="4108780"/>
              <a:ext cx="168994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,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047111" y="4108780"/>
              <a:ext cx="84472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01617" y="4108780"/>
              <a:ext cx="505661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100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681779" y="4108780"/>
              <a:ext cx="3003592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% less troop proceeds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940043" y="4108780"/>
              <a:ext cx="84472" cy="3390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703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9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41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629293" y="432263"/>
            <a:ext cx="9626139" cy="580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93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0" y="857250"/>
            <a:ext cx="9144000" cy="5143500"/>
            <a:chOff x="0" y="0"/>
            <a:chExt cx="9144000" cy="5143500"/>
          </a:xfrm>
        </p:grpSpPr>
        <p:pic>
          <p:nvPicPr>
            <p:cNvPr id="5" name="Picture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943100" y="152401"/>
              <a:ext cx="6610349" cy="9620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7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Questions?</a:t>
              </a:r>
              <a:endParaRPr lang="en-US" sz="7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236207" y="1776883"/>
              <a:ext cx="403886" cy="162088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6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76" y="2124076"/>
            <a:ext cx="4191000" cy="369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44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275" y="1519237"/>
            <a:ext cx="702945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43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4771" y="631767"/>
            <a:ext cx="9886604" cy="5368983"/>
            <a:chOff x="0" y="0"/>
            <a:chExt cx="9144000" cy="5143500"/>
          </a:xfrm>
        </p:grpSpPr>
        <p:pic>
          <p:nvPicPr>
            <p:cNvPr id="5" name="Picture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93434"/>
              <a:ext cx="9144000" cy="69104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5222" y="273409"/>
              <a:ext cx="3381784" cy="4524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A Powerful Brand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867914" y="273409"/>
              <a:ext cx="112741" cy="4524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Shape 168"/>
            <p:cNvSpPr/>
            <p:nvPr/>
          </p:nvSpPr>
          <p:spPr>
            <a:xfrm>
              <a:off x="1532054" y="2771627"/>
              <a:ext cx="7238929" cy="0"/>
            </a:xfrm>
            <a:custGeom>
              <a:avLst/>
              <a:gdLst/>
              <a:ahLst/>
              <a:cxnLst/>
              <a:rect l="0" t="0" r="0" b="0"/>
              <a:pathLst>
                <a:path w="7238929">
                  <a:moveTo>
                    <a:pt x="0" y="0"/>
                  </a:moveTo>
                  <a:lnTo>
                    <a:pt x="7238929" y="0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69"/>
            <p:cNvSpPr/>
            <p:nvPr/>
          </p:nvSpPr>
          <p:spPr>
            <a:xfrm>
              <a:off x="1532054" y="2582548"/>
              <a:ext cx="7238929" cy="0"/>
            </a:xfrm>
            <a:custGeom>
              <a:avLst/>
              <a:gdLst/>
              <a:ahLst/>
              <a:cxnLst/>
              <a:rect l="0" t="0" r="0" b="0"/>
              <a:pathLst>
                <a:path w="7238929">
                  <a:moveTo>
                    <a:pt x="0" y="0"/>
                  </a:moveTo>
                  <a:lnTo>
                    <a:pt x="7238929" y="0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Shape 170"/>
            <p:cNvSpPr/>
            <p:nvPr/>
          </p:nvSpPr>
          <p:spPr>
            <a:xfrm>
              <a:off x="1532054" y="2384015"/>
              <a:ext cx="7238929" cy="0"/>
            </a:xfrm>
            <a:custGeom>
              <a:avLst/>
              <a:gdLst/>
              <a:ahLst/>
              <a:cxnLst/>
              <a:rect l="0" t="0" r="0" b="0"/>
              <a:pathLst>
                <a:path w="7238929">
                  <a:moveTo>
                    <a:pt x="0" y="0"/>
                  </a:moveTo>
                  <a:lnTo>
                    <a:pt x="7238929" y="0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Shape 171"/>
            <p:cNvSpPr/>
            <p:nvPr/>
          </p:nvSpPr>
          <p:spPr>
            <a:xfrm>
              <a:off x="1532054" y="2194936"/>
              <a:ext cx="7238929" cy="0"/>
            </a:xfrm>
            <a:custGeom>
              <a:avLst/>
              <a:gdLst/>
              <a:ahLst/>
              <a:cxnLst/>
              <a:rect l="0" t="0" r="0" b="0"/>
              <a:pathLst>
                <a:path w="7238929">
                  <a:moveTo>
                    <a:pt x="0" y="0"/>
                  </a:moveTo>
                  <a:lnTo>
                    <a:pt x="7238929" y="0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Shape 172"/>
            <p:cNvSpPr/>
            <p:nvPr/>
          </p:nvSpPr>
          <p:spPr>
            <a:xfrm>
              <a:off x="1532054" y="1996403"/>
              <a:ext cx="7238929" cy="0"/>
            </a:xfrm>
            <a:custGeom>
              <a:avLst/>
              <a:gdLst/>
              <a:ahLst/>
              <a:cxnLst/>
              <a:rect l="0" t="0" r="0" b="0"/>
              <a:pathLst>
                <a:path w="7238929">
                  <a:moveTo>
                    <a:pt x="0" y="0"/>
                  </a:moveTo>
                  <a:lnTo>
                    <a:pt x="7238929" y="0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11410"/>
            <p:cNvSpPr/>
            <p:nvPr/>
          </p:nvSpPr>
          <p:spPr>
            <a:xfrm>
              <a:off x="1688248" y="2700660"/>
              <a:ext cx="208175" cy="274165"/>
            </a:xfrm>
            <a:custGeom>
              <a:avLst/>
              <a:gdLst/>
              <a:ahLst/>
              <a:cxnLst/>
              <a:rect l="0" t="0" r="0" b="0"/>
              <a:pathLst>
                <a:path w="208175" h="274165">
                  <a:moveTo>
                    <a:pt x="0" y="0"/>
                  </a:moveTo>
                  <a:lnTo>
                    <a:pt x="208175" y="0"/>
                  </a:lnTo>
                  <a:lnTo>
                    <a:pt x="208175" y="274165"/>
                  </a:lnTo>
                  <a:lnTo>
                    <a:pt x="0" y="2741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11411"/>
            <p:cNvSpPr/>
            <p:nvPr/>
          </p:nvSpPr>
          <p:spPr>
            <a:xfrm>
              <a:off x="2407397" y="2662844"/>
              <a:ext cx="217637" cy="311981"/>
            </a:xfrm>
            <a:custGeom>
              <a:avLst/>
              <a:gdLst/>
              <a:ahLst/>
              <a:cxnLst/>
              <a:rect l="0" t="0" r="0" b="0"/>
              <a:pathLst>
                <a:path w="217637" h="311981">
                  <a:moveTo>
                    <a:pt x="0" y="0"/>
                  </a:moveTo>
                  <a:lnTo>
                    <a:pt x="217637" y="0"/>
                  </a:lnTo>
                  <a:lnTo>
                    <a:pt x="217637" y="311981"/>
                  </a:lnTo>
                  <a:lnTo>
                    <a:pt x="0" y="31198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7971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11412"/>
            <p:cNvSpPr/>
            <p:nvPr/>
          </p:nvSpPr>
          <p:spPr>
            <a:xfrm>
              <a:off x="3136009" y="2643936"/>
              <a:ext cx="208175" cy="330889"/>
            </a:xfrm>
            <a:custGeom>
              <a:avLst/>
              <a:gdLst/>
              <a:ahLst/>
              <a:cxnLst/>
              <a:rect l="0" t="0" r="0" b="0"/>
              <a:pathLst>
                <a:path w="208175" h="330889">
                  <a:moveTo>
                    <a:pt x="0" y="0"/>
                  </a:moveTo>
                  <a:lnTo>
                    <a:pt x="208175" y="0"/>
                  </a:lnTo>
                  <a:lnTo>
                    <a:pt x="208175" y="330889"/>
                  </a:lnTo>
                  <a:lnTo>
                    <a:pt x="0" y="330889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Shape 11413"/>
            <p:cNvSpPr/>
            <p:nvPr/>
          </p:nvSpPr>
          <p:spPr>
            <a:xfrm>
              <a:off x="3855157" y="2615574"/>
              <a:ext cx="217637" cy="359251"/>
            </a:xfrm>
            <a:custGeom>
              <a:avLst/>
              <a:gdLst/>
              <a:ahLst/>
              <a:cxnLst/>
              <a:rect l="0" t="0" r="0" b="0"/>
              <a:pathLst>
                <a:path w="217637" h="359251">
                  <a:moveTo>
                    <a:pt x="0" y="0"/>
                  </a:moveTo>
                  <a:lnTo>
                    <a:pt x="217637" y="0"/>
                  </a:lnTo>
                  <a:lnTo>
                    <a:pt x="217637" y="359251"/>
                  </a:lnTo>
                  <a:lnTo>
                    <a:pt x="0" y="3592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Shape 11414"/>
            <p:cNvSpPr/>
            <p:nvPr/>
          </p:nvSpPr>
          <p:spPr>
            <a:xfrm>
              <a:off x="4583769" y="2492672"/>
              <a:ext cx="208175" cy="482152"/>
            </a:xfrm>
            <a:custGeom>
              <a:avLst/>
              <a:gdLst/>
              <a:ahLst/>
              <a:cxnLst/>
              <a:rect l="0" t="0" r="0" b="0"/>
              <a:pathLst>
                <a:path w="208175" h="482152">
                  <a:moveTo>
                    <a:pt x="0" y="0"/>
                  </a:moveTo>
                  <a:lnTo>
                    <a:pt x="208175" y="0"/>
                  </a:lnTo>
                  <a:lnTo>
                    <a:pt x="208175" y="482152"/>
                  </a:lnTo>
                  <a:lnTo>
                    <a:pt x="0" y="482152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E312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Shape 11415"/>
            <p:cNvSpPr/>
            <p:nvPr/>
          </p:nvSpPr>
          <p:spPr>
            <a:xfrm>
              <a:off x="5302918" y="2398133"/>
              <a:ext cx="217637" cy="576692"/>
            </a:xfrm>
            <a:custGeom>
              <a:avLst/>
              <a:gdLst/>
              <a:ahLst/>
              <a:cxnLst/>
              <a:rect l="0" t="0" r="0" b="0"/>
              <a:pathLst>
                <a:path w="217637" h="576692">
                  <a:moveTo>
                    <a:pt x="0" y="0"/>
                  </a:moveTo>
                  <a:lnTo>
                    <a:pt x="217637" y="0"/>
                  </a:lnTo>
                  <a:lnTo>
                    <a:pt x="217637" y="576692"/>
                  </a:lnTo>
                  <a:lnTo>
                    <a:pt x="0" y="576692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E298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Shape 11416"/>
            <p:cNvSpPr/>
            <p:nvPr/>
          </p:nvSpPr>
          <p:spPr>
            <a:xfrm>
              <a:off x="6031530" y="2284685"/>
              <a:ext cx="217637" cy="690139"/>
            </a:xfrm>
            <a:custGeom>
              <a:avLst/>
              <a:gdLst/>
              <a:ahLst/>
              <a:cxnLst/>
              <a:rect l="0" t="0" r="0" b="0"/>
              <a:pathLst>
                <a:path w="217637" h="690139">
                  <a:moveTo>
                    <a:pt x="0" y="0"/>
                  </a:moveTo>
                  <a:lnTo>
                    <a:pt x="217637" y="0"/>
                  </a:lnTo>
                  <a:lnTo>
                    <a:pt x="217637" y="690139"/>
                  </a:lnTo>
                  <a:lnTo>
                    <a:pt x="0" y="690139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1417"/>
            <p:cNvSpPr/>
            <p:nvPr/>
          </p:nvSpPr>
          <p:spPr>
            <a:xfrm>
              <a:off x="6750679" y="2218508"/>
              <a:ext cx="217637" cy="756317"/>
            </a:xfrm>
            <a:custGeom>
              <a:avLst/>
              <a:gdLst/>
              <a:ahLst/>
              <a:cxnLst/>
              <a:rect l="0" t="0" r="0" b="0"/>
              <a:pathLst>
                <a:path w="217637" h="756317">
                  <a:moveTo>
                    <a:pt x="0" y="0"/>
                  </a:moveTo>
                  <a:lnTo>
                    <a:pt x="217637" y="0"/>
                  </a:lnTo>
                  <a:lnTo>
                    <a:pt x="217637" y="756317"/>
                  </a:lnTo>
                  <a:lnTo>
                    <a:pt x="0" y="756317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B27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11418"/>
            <p:cNvSpPr/>
            <p:nvPr/>
          </p:nvSpPr>
          <p:spPr>
            <a:xfrm>
              <a:off x="7479290" y="2237415"/>
              <a:ext cx="217637" cy="737409"/>
            </a:xfrm>
            <a:custGeom>
              <a:avLst/>
              <a:gdLst/>
              <a:ahLst/>
              <a:cxnLst/>
              <a:rect l="0" t="0" r="0" b="0"/>
              <a:pathLst>
                <a:path w="217637" h="737409">
                  <a:moveTo>
                    <a:pt x="0" y="0"/>
                  </a:moveTo>
                  <a:lnTo>
                    <a:pt x="217637" y="0"/>
                  </a:lnTo>
                  <a:lnTo>
                    <a:pt x="217637" y="737409"/>
                  </a:lnTo>
                  <a:lnTo>
                    <a:pt x="0" y="737409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11419"/>
            <p:cNvSpPr/>
            <p:nvPr/>
          </p:nvSpPr>
          <p:spPr>
            <a:xfrm>
              <a:off x="8198439" y="1982159"/>
              <a:ext cx="217637" cy="992666"/>
            </a:xfrm>
            <a:custGeom>
              <a:avLst/>
              <a:gdLst/>
              <a:ahLst/>
              <a:cxnLst/>
              <a:rect l="0" t="0" r="0" b="0"/>
              <a:pathLst>
                <a:path w="217637" h="992666">
                  <a:moveTo>
                    <a:pt x="0" y="0"/>
                  </a:moveTo>
                  <a:lnTo>
                    <a:pt x="217637" y="0"/>
                  </a:lnTo>
                  <a:lnTo>
                    <a:pt x="217637" y="992666"/>
                  </a:lnTo>
                  <a:lnTo>
                    <a:pt x="0" y="99266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Shape 183"/>
            <p:cNvSpPr/>
            <p:nvPr/>
          </p:nvSpPr>
          <p:spPr>
            <a:xfrm>
              <a:off x="1532054" y="1901863"/>
              <a:ext cx="0" cy="1068297"/>
            </a:xfrm>
            <a:custGeom>
              <a:avLst/>
              <a:gdLst/>
              <a:ahLst/>
              <a:cxnLst/>
              <a:rect l="0" t="0" r="0" b="0"/>
              <a:pathLst>
                <a:path h="1068297">
                  <a:moveTo>
                    <a:pt x="0" y="1068297"/>
                  </a:moveTo>
                  <a:lnTo>
                    <a:pt x="0" y="0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184"/>
            <p:cNvSpPr/>
            <p:nvPr/>
          </p:nvSpPr>
          <p:spPr>
            <a:xfrm>
              <a:off x="1475279" y="2970160"/>
              <a:ext cx="56775" cy="0"/>
            </a:xfrm>
            <a:custGeom>
              <a:avLst/>
              <a:gdLst/>
              <a:ahLst/>
              <a:cxnLst/>
              <a:rect l="0" t="0" r="0" b="0"/>
              <a:pathLst>
                <a:path w="56775">
                  <a:moveTo>
                    <a:pt x="0" y="0"/>
                  </a:moveTo>
                  <a:lnTo>
                    <a:pt x="56775" y="0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Shape 185"/>
            <p:cNvSpPr/>
            <p:nvPr/>
          </p:nvSpPr>
          <p:spPr>
            <a:xfrm>
              <a:off x="1475279" y="2771627"/>
              <a:ext cx="56775" cy="0"/>
            </a:xfrm>
            <a:custGeom>
              <a:avLst/>
              <a:gdLst/>
              <a:ahLst/>
              <a:cxnLst/>
              <a:rect l="0" t="0" r="0" b="0"/>
              <a:pathLst>
                <a:path w="56775">
                  <a:moveTo>
                    <a:pt x="0" y="0"/>
                  </a:moveTo>
                  <a:lnTo>
                    <a:pt x="56775" y="0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Shape 186"/>
            <p:cNvSpPr/>
            <p:nvPr/>
          </p:nvSpPr>
          <p:spPr>
            <a:xfrm>
              <a:off x="1475279" y="2582548"/>
              <a:ext cx="56775" cy="0"/>
            </a:xfrm>
            <a:custGeom>
              <a:avLst/>
              <a:gdLst/>
              <a:ahLst/>
              <a:cxnLst/>
              <a:rect l="0" t="0" r="0" b="0"/>
              <a:pathLst>
                <a:path w="56775">
                  <a:moveTo>
                    <a:pt x="0" y="0"/>
                  </a:moveTo>
                  <a:lnTo>
                    <a:pt x="56775" y="0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187"/>
            <p:cNvSpPr/>
            <p:nvPr/>
          </p:nvSpPr>
          <p:spPr>
            <a:xfrm>
              <a:off x="1475279" y="2384015"/>
              <a:ext cx="56775" cy="0"/>
            </a:xfrm>
            <a:custGeom>
              <a:avLst/>
              <a:gdLst/>
              <a:ahLst/>
              <a:cxnLst/>
              <a:rect l="0" t="0" r="0" b="0"/>
              <a:pathLst>
                <a:path w="56775">
                  <a:moveTo>
                    <a:pt x="0" y="0"/>
                  </a:moveTo>
                  <a:lnTo>
                    <a:pt x="56775" y="0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188"/>
            <p:cNvSpPr/>
            <p:nvPr/>
          </p:nvSpPr>
          <p:spPr>
            <a:xfrm>
              <a:off x="1475279" y="2194936"/>
              <a:ext cx="56775" cy="0"/>
            </a:xfrm>
            <a:custGeom>
              <a:avLst/>
              <a:gdLst/>
              <a:ahLst/>
              <a:cxnLst/>
              <a:rect l="0" t="0" r="0" b="0"/>
              <a:pathLst>
                <a:path w="56775">
                  <a:moveTo>
                    <a:pt x="0" y="0"/>
                  </a:moveTo>
                  <a:lnTo>
                    <a:pt x="56775" y="0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89"/>
            <p:cNvSpPr/>
            <p:nvPr/>
          </p:nvSpPr>
          <p:spPr>
            <a:xfrm>
              <a:off x="1475279" y="1996403"/>
              <a:ext cx="56775" cy="0"/>
            </a:xfrm>
            <a:custGeom>
              <a:avLst/>
              <a:gdLst/>
              <a:ahLst/>
              <a:cxnLst/>
              <a:rect l="0" t="0" r="0" b="0"/>
              <a:pathLst>
                <a:path w="56775">
                  <a:moveTo>
                    <a:pt x="0" y="0"/>
                  </a:moveTo>
                  <a:lnTo>
                    <a:pt x="56775" y="0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190"/>
            <p:cNvSpPr/>
            <p:nvPr/>
          </p:nvSpPr>
          <p:spPr>
            <a:xfrm>
              <a:off x="1532054" y="2970160"/>
              <a:ext cx="7238929" cy="0"/>
            </a:xfrm>
            <a:custGeom>
              <a:avLst/>
              <a:gdLst/>
              <a:ahLst/>
              <a:cxnLst/>
              <a:rect l="0" t="0" r="0" b="0"/>
              <a:pathLst>
                <a:path w="7238929">
                  <a:moveTo>
                    <a:pt x="0" y="0"/>
                  </a:moveTo>
                  <a:lnTo>
                    <a:pt x="7238929" y="0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91"/>
            <p:cNvSpPr/>
            <p:nvPr/>
          </p:nvSpPr>
          <p:spPr>
            <a:xfrm>
              <a:off x="1532054" y="2970160"/>
              <a:ext cx="0" cy="37816"/>
            </a:xfrm>
            <a:custGeom>
              <a:avLst/>
              <a:gdLst/>
              <a:ahLst/>
              <a:cxnLst/>
              <a:rect l="0" t="0" r="0" b="0"/>
              <a:pathLst>
                <a:path h="37816">
                  <a:moveTo>
                    <a:pt x="0" y="0"/>
                  </a:moveTo>
                  <a:lnTo>
                    <a:pt x="0" y="37816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192"/>
            <p:cNvSpPr/>
            <p:nvPr/>
          </p:nvSpPr>
          <p:spPr>
            <a:xfrm>
              <a:off x="2251329" y="2970160"/>
              <a:ext cx="0" cy="37816"/>
            </a:xfrm>
            <a:custGeom>
              <a:avLst/>
              <a:gdLst/>
              <a:ahLst/>
              <a:cxnLst/>
              <a:rect l="0" t="0" r="0" b="0"/>
              <a:pathLst>
                <a:path h="37816">
                  <a:moveTo>
                    <a:pt x="0" y="0"/>
                  </a:moveTo>
                  <a:lnTo>
                    <a:pt x="0" y="37816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93"/>
            <p:cNvSpPr/>
            <p:nvPr/>
          </p:nvSpPr>
          <p:spPr>
            <a:xfrm>
              <a:off x="2979941" y="2970160"/>
              <a:ext cx="0" cy="37816"/>
            </a:xfrm>
            <a:custGeom>
              <a:avLst/>
              <a:gdLst/>
              <a:ahLst/>
              <a:cxnLst/>
              <a:rect l="0" t="0" r="0" b="0"/>
              <a:pathLst>
                <a:path h="37816">
                  <a:moveTo>
                    <a:pt x="0" y="0"/>
                  </a:moveTo>
                  <a:lnTo>
                    <a:pt x="0" y="37816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94"/>
            <p:cNvSpPr/>
            <p:nvPr/>
          </p:nvSpPr>
          <p:spPr>
            <a:xfrm>
              <a:off x="3699090" y="2970160"/>
              <a:ext cx="0" cy="37816"/>
            </a:xfrm>
            <a:custGeom>
              <a:avLst/>
              <a:gdLst/>
              <a:ahLst/>
              <a:cxnLst/>
              <a:rect l="0" t="0" r="0" b="0"/>
              <a:pathLst>
                <a:path h="37816">
                  <a:moveTo>
                    <a:pt x="0" y="0"/>
                  </a:moveTo>
                  <a:lnTo>
                    <a:pt x="0" y="37816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95"/>
            <p:cNvSpPr/>
            <p:nvPr/>
          </p:nvSpPr>
          <p:spPr>
            <a:xfrm>
              <a:off x="4427701" y="2970160"/>
              <a:ext cx="0" cy="37816"/>
            </a:xfrm>
            <a:custGeom>
              <a:avLst/>
              <a:gdLst/>
              <a:ahLst/>
              <a:cxnLst/>
              <a:rect l="0" t="0" r="0" b="0"/>
              <a:pathLst>
                <a:path h="37816">
                  <a:moveTo>
                    <a:pt x="0" y="0"/>
                  </a:moveTo>
                  <a:lnTo>
                    <a:pt x="0" y="37816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196"/>
            <p:cNvSpPr/>
            <p:nvPr/>
          </p:nvSpPr>
          <p:spPr>
            <a:xfrm>
              <a:off x="5146850" y="2970160"/>
              <a:ext cx="0" cy="37816"/>
            </a:xfrm>
            <a:custGeom>
              <a:avLst/>
              <a:gdLst/>
              <a:ahLst/>
              <a:cxnLst/>
              <a:rect l="0" t="0" r="0" b="0"/>
              <a:pathLst>
                <a:path h="37816">
                  <a:moveTo>
                    <a:pt x="0" y="0"/>
                  </a:moveTo>
                  <a:lnTo>
                    <a:pt x="0" y="37816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Shape 197"/>
            <p:cNvSpPr/>
            <p:nvPr/>
          </p:nvSpPr>
          <p:spPr>
            <a:xfrm>
              <a:off x="5875462" y="2970160"/>
              <a:ext cx="0" cy="37816"/>
            </a:xfrm>
            <a:custGeom>
              <a:avLst/>
              <a:gdLst/>
              <a:ahLst/>
              <a:cxnLst/>
              <a:rect l="0" t="0" r="0" b="0"/>
              <a:pathLst>
                <a:path h="37816">
                  <a:moveTo>
                    <a:pt x="0" y="0"/>
                  </a:moveTo>
                  <a:lnTo>
                    <a:pt x="0" y="37816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Shape 198"/>
            <p:cNvSpPr/>
            <p:nvPr/>
          </p:nvSpPr>
          <p:spPr>
            <a:xfrm>
              <a:off x="6594611" y="2970160"/>
              <a:ext cx="0" cy="37816"/>
            </a:xfrm>
            <a:custGeom>
              <a:avLst/>
              <a:gdLst/>
              <a:ahLst/>
              <a:cxnLst/>
              <a:rect l="0" t="0" r="0" b="0"/>
              <a:pathLst>
                <a:path h="37816">
                  <a:moveTo>
                    <a:pt x="0" y="0"/>
                  </a:moveTo>
                  <a:lnTo>
                    <a:pt x="0" y="37816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Shape 199"/>
            <p:cNvSpPr/>
            <p:nvPr/>
          </p:nvSpPr>
          <p:spPr>
            <a:xfrm>
              <a:off x="7323222" y="2970160"/>
              <a:ext cx="0" cy="37816"/>
            </a:xfrm>
            <a:custGeom>
              <a:avLst/>
              <a:gdLst/>
              <a:ahLst/>
              <a:cxnLst/>
              <a:rect l="0" t="0" r="0" b="0"/>
              <a:pathLst>
                <a:path h="37816">
                  <a:moveTo>
                    <a:pt x="0" y="0"/>
                  </a:moveTo>
                  <a:lnTo>
                    <a:pt x="0" y="37816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Shape 200"/>
            <p:cNvSpPr/>
            <p:nvPr/>
          </p:nvSpPr>
          <p:spPr>
            <a:xfrm>
              <a:off x="8042371" y="2970160"/>
              <a:ext cx="0" cy="37816"/>
            </a:xfrm>
            <a:custGeom>
              <a:avLst/>
              <a:gdLst/>
              <a:ahLst/>
              <a:cxnLst/>
              <a:rect l="0" t="0" r="0" b="0"/>
              <a:pathLst>
                <a:path h="37816">
                  <a:moveTo>
                    <a:pt x="0" y="0"/>
                  </a:moveTo>
                  <a:lnTo>
                    <a:pt x="0" y="37816"/>
                  </a:lnTo>
                </a:path>
              </a:pathLst>
            </a:custGeom>
            <a:ln w="9454" cap="flat">
              <a:round/>
            </a:ln>
          </p:spPr>
          <p:style>
            <a:lnRef idx="1">
              <a:srgbClr val="868686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64657" y="2877241"/>
              <a:ext cx="272305" cy="26731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$0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54353" y="2682867"/>
              <a:ext cx="1368710" cy="26731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$50,000,000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47111" y="2488083"/>
              <a:ext cx="1508838" cy="2677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$100,000,000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7111" y="2293961"/>
              <a:ext cx="1508838" cy="2677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$150,000,000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7111" y="2099588"/>
              <a:ext cx="1508838" cy="2677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$200,000,000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47111" y="1905374"/>
              <a:ext cx="1508364" cy="26731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$250,000,000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731145" y="3060317"/>
              <a:ext cx="766689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Oreo       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110238" y="3202378"/>
              <a:ext cx="58953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930056" y="3202378"/>
              <a:ext cx="239643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oz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617216" y="3202378"/>
              <a:ext cx="413598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(19.1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418752" y="3060317"/>
              <a:ext cx="577975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GS PB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95488" y="3202378"/>
              <a:ext cx="837531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Sandwich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002272" y="3060317"/>
              <a:ext cx="915248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Nilla Wafer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850994" y="3060317"/>
              <a:ext cx="616922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Chewy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879382" y="3202378"/>
              <a:ext cx="553397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Chips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879382" y="3354650"/>
              <a:ext cx="500644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Ahoy!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595755" y="3060317"/>
              <a:ext cx="577621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GS PB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567368" y="3202378"/>
              <a:ext cx="588273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Patties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425678" y="3060317"/>
              <a:ext cx="300745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GS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254975" y="3202378"/>
              <a:ext cx="740666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Caramel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273900" y="3354650"/>
              <a:ext cx="638549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deLites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056511" y="3060317"/>
              <a:ext cx="553397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Chips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056511" y="3202378"/>
              <a:ext cx="500290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Ahoy!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715604" y="3060317"/>
              <a:ext cx="727949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GS Thin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791683" y="3202378"/>
              <a:ext cx="475150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Mints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536444" y="3060317"/>
              <a:ext cx="465590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Oreo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336974" y="3202378"/>
              <a:ext cx="968358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Double Stuf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261901" y="3060317"/>
              <a:ext cx="728097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Oreo      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8148352" y="3202378"/>
              <a:ext cx="412359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(14.3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8459993" y="3202378"/>
              <a:ext cx="239643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oz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640176" y="3202378"/>
              <a:ext cx="58953" cy="1972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59058" y="1331722"/>
              <a:ext cx="936787" cy="30983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50" b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Dollars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4" name="Picture 7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881884" y="1138428"/>
              <a:ext cx="2638044" cy="1491996"/>
            </a:xfrm>
            <a:prstGeom prst="rect">
              <a:avLst/>
            </a:prstGeom>
          </p:spPr>
        </p:pic>
        <p:sp>
          <p:nvSpPr>
            <p:cNvPr id="75" name="Shape 234"/>
            <p:cNvSpPr/>
            <p:nvPr/>
          </p:nvSpPr>
          <p:spPr>
            <a:xfrm>
              <a:off x="2971800" y="2100580"/>
              <a:ext cx="114998" cy="300896"/>
            </a:xfrm>
            <a:custGeom>
              <a:avLst/>
              <a:gdLst/>
              <a:ahLst/>
              <a:cxnLst/>
              <a:rect l="0" t="0" r="0" b="0"/>
              <a:pathLst>
                <a:path w="114998" h="300896">
                  <a:moveTo>
                    <a:pt x="84582" y="0"/>
                  </a:moveTo>
                  <a:cubicBezTo>
                    <a:pt x="88138" y="35941"/>
                    <a:pt x="94488" y="66040"/>
                    <a:pt x="104140" y="90170"/>
                  </a:cubicBezTo>
                  <a:lnTo>
                    <a:pt x="114998" y="112116"/>
                  </a:lnTo>
                  <a:lnTo>
                    <a:pt x="114998" y="300896"/>
                  </a:lnTo>
                  <a:lnTo>
                    <a:pt x="109123" y="300226"/>
                  </a:lnTo>
                  <a:cubicBezTo>
                    <a:pt x="83685" y="292981"/>
                    <a:pt x="62230" y="273145"/>
                    <a:pt x="44704" y="240665"/>
                  </a:cubicBezTo>
                  <a:cubicBezTo>
                    <a:pt x="21209" y="197104"/>
                    <a:pt x="6477" y="129921"/>
                    <a:pt x="0" y="39497"/>
                  </a:cubicBezTo>
                  <a:cubicBezTo>
                    <a:pt x="28194" y="26289"/>
                    <a:pt x="56388" y="12954"/>
                    <a:pt x="8458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8B4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6" name="Shape 235"/>
            <p:cNvSpPr/>
            <p:nvPr/>
          </p:nvSpPr>
          <p:spPr>
            <a:xfrm>
              <a:off x="2984754" y="1384536"/>
              <a:ext cx="102044" cy="558673"/>
            </a:xfrm>
            <a:custGeom>
              <a:avLst/>
              <a:gdLst/>
              <a:ahLst/>
              <a:cxnLst/>
              <a:rect l="0" t="0" r="0" b="0"/>
              <a:pathLst>
                <a:path w="102044" h="558673">
                  <a:moveTo>
                    <a:pt x="102044" y="0"/>
                  </a:moveTo>
                  <a:lnTo>
                    <a:pt x="102044" y="167884"/>
                  </a:lnTo>
                  <a:lnTo>
                    <a:pt x="92456" y="189375"/>
                  </a:lnTo>
                  <a:cubicBezTo>
                    <a:pt x="84836" y="212362"/>
                    <a:pt x="81153" y="237254"/>
                    <a:pt x="81153" y="263924"/>
                  </a:cubicBezTo>
                  <a:cubicBezTo>
                    <a:pt x="81153" y="288181"/>
                    <a:pt x="84455" y="310279"/>
                    <a:pt x="91440" y="329964"/>
                  </a:cubicBezTo>
                  <a:lnTo>
                    <a:pt x="102044" y="351096"/>
                  </a:lnTo>
                  <a:lnTo>
                    <a:pt x="102044" y="558673"/>
                  </a:lnTo>
                  <a:lnTo>
                    <a:pt x="93262" y="554074"/>
                  </a:lnTo>
                  <a:cubicBezTo>
                    <a:pt x="65723" y="535482"/>
                    <a:pt x="44577" y="507764"/>
                    <a:pt x="29718" y="471188"/>
                  </a:cubicBezTo>
                  <a:cubicBezTo>
                    <a:pt x="9779" y="422166"/>
                    <a:pt x="0" y="359682"/>
                    <a:pt x="0" y="284117"/>
                  </a:cubicBezTo>
                  <a:cubicBezTo>
                    <a:pt x="0" y="207663"/>
                    <a:pt x="11049" y="142131"/>
                    <a:pt x="33528" y="87902"/>
                  </a:cubicBezTo>
                  <a:cubicBezTo>
                    <a:pt x="50387" y="47421"/>
                    <a:pt x="71318" y="19013"/>
                    <a:pt x="96429" y="2624"/>
                  </a:cubicBezTo>
                  <a:lnTo>
                    <a:pt x="10204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8B4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7" name="Shape 236"/>
            <p:cNvSpPr/>
            <p:nvPr/>
          </p:nvSpPr>
          <p:spPr>
            <a:xfrm>
              <a:off x="3086799" y="1303401"/>
              <a:ext cx="95314" cy="1224661"/>
            </a:xfrm>
            <a:custGeom>
              <a:avLst/>
              <a:gdLst/>
              <a:ahLst/>
              <a:cxnLst/>
              <a:rect l="0" t="0" r="0" b="0"/>
              <a:pathLst>
                <a:path w="95314" h="1224661">
                  <a:moveTo>
                    <a:pt x="67882" y="0"/>
                  </a:moveTo>
                  <a:cubicBezTo>
                    <a:pt x="67882" y="22352"/>
                    <a:pt x="67882" y="44577"/>
                    <a:pt x="67882" y="66929"/>
                  </a:cubicBezTo>
                  <a:cubicBezTo>
                    <a:pt x="76486" y="68262"/>
                    <a:pt x="84638" y="70612"/>
                    <a:pt x="92345" y="73973"/>
                  </a:cubicBezTo>
                  <a:lnTo>
                    <a:pt x="95314" y="75760"/>
                  </a:lnTo>
                  <a:lnTo>
                    <a:pt x="95314" y="261190"/>
                  </a:lnTo>
                  <a:lnTo>
                    <a:pt x="93329" y="254222"/>
                  </a:lnTo>
                  <a:cubicBezTo>
                    <a:pt x="86836" y="237141"/>
                    <a:pt x="78359" y="224536"/>
                    <a:pt x="67882" y="216408"/>
                  </a:cubicBezTo>
                  <a:cubicBezTo>
                    <a:pt x="67882" y="304419"/>
                    <a:pt x="67882" y="392557"/>
                    <a:pt x="67882" y="480695"/>
                  </a:cubicBezTo>
                  <a:lnTo>
                    <a:pt x="95314" y="493779"/>
                  </a:lnTo>
                  <a:lnTo>
                    <a:pt x="95314" y="689373"/>
                  </a:lnTo>
                  <a:lnTo>
                    <a:pt x="92948" y="685879"/>
                  </a:lnTo>
                  <a:cubicBezTo>
                    <a:pt x="85947" y="679069"/>
                    <a:pt x="77597" y="673798"/>
                    <a:pt x="67882" y="670052"/>
                  </a:cubicBezTo>
                  <a:cubicBezTo>
                    <a:pt x="67882" y="757936"/>
                    <a:pt x="67882" y="845820"/>
                    <a:pt x="67882" y="933704"/>
                  </a:cubicBezTo>
                  <a:cubicBezTo>
                    <a:pt x="76010" y="928370"/>
                    <a:pt x="83344" y="920940"/>
                    <a:pt x="89932" y="911415"/>
                  </a:cubicBezTo>
                  <a:lnTo>
                    <a:pt x="95314" y="900740"/>
                  </a:lnTo>
                  <a:lnTo>
                    <a:pt x="95314" y="1062657"/>
                  </a:lnTo>
                  <a:lnTo>
                    <a:pt x="67882" y="1083056"/>
                  </a:lnTo>
                  <a:cubicBezTo>
                    <a:pt x="67882" y="1125220"/>
                    <a:pt x="67882" y="1167384"/>
                    <a:pt x="67882" y="1209548"/>
                  </a:cubicBezTo>
                  <a:cubicBezTo>
                    <a:pt x="52261" y="1214501"/>
                    <a:pt x="36513" y="1219581"/>
                    <a:pt x="20892" y="1224661"/>
                  </a:cubicBezTo>
                  <a:cubicBezTo>
                    <a:pt x="20892" y="1183259"/>
                    <a:pt x="20892" y="1141857"/>
                    <a:pt x="20892" y="1100455"/>
                  </a:cubicBezTo>
                  <a:lnTo>
                    <a:pt x="0" y="1098075"/>
                  </a:lnTo>
                  <a:lnTo>
                    <a:pt x="0" y="909295"/>
                  </a:lnTo>
                  <a:lnTo>
                    <a:pt x="4207" y="917797"/>
                  </a:lnTo>
                  <a:cubicBezTo>
                    <a:pt x="9493" y="926020"/>
                    <a:pt x="15049" y="932307"/>
                    <a:pt x="20892" y="936625"/>
                  </a:cubicBezTo>
                  <a:cubicBezTo>
                    <a:pt x="20892" y="841375"/>
                    <a:pt x="20892" y="745998"/>
                    <a:pt x="20892" y="650748"/>
                  </a:cubicBezTo>
                  <a:lnTo>
                    <a:pt x="0" y="639808"/>
                  </a:lnTo>
                  <a:lnTo>
                    <a:pt x="0" y="432230"/>
                  </a:lnTo>
                  <a:lnTo>
                    <a:pt x="2477" y="437166"/>
                  </a:lnTo>
                  <a:cubicBezTo>
                    <a:pt x="7715" y="444690"/>
                    <a:pt x="13843" y="451040"/>
                    <a:pt x="20892" y="456184"/>
                  </a:cubicBezTo>
                  <a:cubicBezTo>
                    <a:pt x="20892" y="377571"/>
                    <a:pt x="20892" y="298831"/>
                    <a:pt x="20892" y="220091"/>
                  </a:cubicBezTo>
                  <a:cubicBezTo>
                    <a:pt x="14478" y="225425"/>
                    <a:pt x="8763" y="232315"/>
                    <a:pt x="3699" y="240728"/>
                  </a:cubicBezTo>
                  <a:lnTo>
                    <a:pt x="0" y="249019"/>
                  </a:lnTo>
                  <a:lnTo>
                    <a:pt x="0" y="81135"/>
                  </a:lnTo>
                  <a:lnTo>
                    <a:pt x="20892" y="71374"/>
                  </a:lnTo>
                  <a:cubicBezTo>
                    <a:pt x="20892" y="48895"/>
                    <a:pt x="20892" y="26289"/>
                    <a:pt x="20892" y="3810"/>
                  </a:cubicBezTo>
                  <a:cubicBezTo>
                    <a:pt x="36513" y="2540"/>
                    <a:pt x="52261" y="1270"/>
                    <a:pt x="6788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8B4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8" name="Shape 237"/>
            <p:cNvSpPr/>
            <p:nvPr/>
          </p:nvSpPr>
          <p:spPr>
            <a:xfrm>
              <a:off x="3182112" y="1797180"/>
              <a:ext cx="106807" cy="568878"/>
            </a:xfrm>
            <a:custGeom>
              <a:avLst/>
              <a:gdLst/>
              <a:ahLst/>
              <a:cxnLst/>
              <a:rect l="0" t="0" r="0" b="0"/>
              <a:pathLst>
                <a:path w="106807" h="568878">
                  <a:moveTo>
                    <a:pt x="0" y="0"/>
                  </a:moveTo>
                  <a:lnTo>
                    <a:pt x="8336" y="3976"/>
                  </a:lnTo>
                  <a:cubicBezTo>
                    <a:pt x="41013" y="23056"/>
                    <a:pt x="64421" y="48226"/>
                    <a:pt x="78613" y="79753"/>
                  </a:cubicBezTo>
                  <a:cubicBezTo>
                    <a:pt x="97536" y="121409"/>
                    <a:pt x="106807" y="177797"/>
                    <a:pt x="106807" y="248790"/>
                  </a:cubicBezTo>
                  <a:cubicBezTo>
                    <a:pt x="106807" y="328165"/>
                    <a:pt x="94996" y="398269"/>
                    <a:pt x="71374" y="459356"/>
                  </a:cubicBezTo>
                  <a:cubicBezTo>
                    <a:pt x="53467" y="505457"/>
                    <a:pt x="30559" y="541414"/>
                    <a:pt x="2437" y="567066"/>
                  </a:cubicBezTo>
                  <a:lnTo>
                    <a:pt x="0" y="568878"/>
                  </a:lnTo>
                  <a:lnTo>
                    <a:pt x="0" y="406961"/>
                  </a:lnTo>
                  <a:lnTo>
                    <a:pt x="12192" y="382775"/>
                  </a:lnTo>
                  <a:cubicBezTo>
                    <a:pt x="22352" y="355343"/>
                    <a:pt x="27432" y="324990"/>
                    <a:pt x="27432" y="291589"/>
                  </a:cubicBezTo>
                  <a:cubicBezTo>
                    <a:pt x="27432" y="261744"/>
                    <a:pt x="23114" y="236852"/>
                    <a:pt x="14605" y="217167"/>
                  </a:cubicBezTo>
                  <a:lnTo>
                    <a:pt x="0" y="19559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8B4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9" name="Shape 238"/>
            <p:cNvSpPr/>
            <p:nvPr/>
          </p:nvSpPr>
          <p:spPr>
            <a:xfrm>
              <a:off x="3182112" y="1379161"/>
              <a:ext cx="93599" cy="243137"/>
            </a:xfrm>
            <a:custGeom>
              <a:avLst/>
              <a:gdLst/>
              <a:ahLst/>
              <a:cxnLst/>
              <a:rect l="0" t="0" r="0" b="0"/>
              <a:pathLst>
                <a:path w="93599" h="243137">
                  <a:moveTo>
                    <a:pt x="0" y="0"/>
                  </a:moveTo>
                  <a:lnTo>
                    <a:pt x="18828" y="11330"/>
                  </a:lnTo>
                  <a:cubicBezTo>
                    <a:pt x="32480" y="22094"/>
                    <a:pt x="44386" y="36889"/>
                    <a:pt x="54610" y="55685"/>
                  </a:cubicBezTo>
                  <a:cubicBezTo>
                    <a:pt x="74930" y="93023"/>
                    <a:pt x="87884" y="144204"/>
                    <a:pt x="93599" y="209482"/>
                  </a:cubicBezTo>
                  <a:cubicBezTo>
                    <a:pt x="66167" y="220531"/>
                    <a:pt x="38862" y="231834"/>
                    <a:pt x="11557" y="243137"/>
                  </a:cubicBezTo>
                  <a:cubicBezTo>
                    <a:pt x="10287" y="230119"/>
                    <a:pt x="8525" y="218221"/>
                    <a:pt x="6269" y="207442"/>
                  </a:cubicBezTo>
                  <a:lnTo>
                    <a:pt x="0" y="18543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8B4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80" name="Shape 239"/>
            <p:cNvSpPr/>
            <p:nvPr/>
          </p:nvSpPr>
          <p:spPr>
            <a:xfrm>
              <a:off x="3346577" y="1346835"/>
              <a:ext cx="311658" cy="952246"/>
            </a:xfrm>
            <a:custGeom>
              <a:avLst/>
              <a:gdLst/>
              <a:ahLst/>
              <a:cxnLst/>
              <a:rect l="0" t="0" r="0" b="0"/>
              <a:pathLst>
                <a:path w="311658" h="952246">
                  <a:moveTo>
                    <a:pt x="311658" y="0"/>
                  </a:moveTo>
                  <a:cubicBezTo>
                    <a:pt x="311658" y="41402"/>
                    <a:pt x="311658" y="82677"/>
                    <a:pt x="311658" y="124079"/>
                  </a:cubicBezTo>
                  <a:cubicBezTo>
                    <a:pt x="285750" y="175006"/>
                    <a:pt x="259842" y="247523"/>
                    <a:pt x="233172" y="341884"/>
                  </a:cubicBezTo>
                  <a:cubicBezTo>
                    <a:pt x="206248" y="437261"/>
                    <a:pt x="186436" y="538226"/>
                    <a:pt x="172339" y="644271"/>
                  </a:cubicBezTo>
                  <a:cubicBezTo>
                    <a:pt x="158369" y="750824"/>
                    <a:pt x="151638" y="845058"/>
                    <a:pt x="151765" y="926465"/>
                  </a:cubicBezTo>
                  <a:cubicBezTo>
                    <a:pt x="122428" y="934974"/>
                    <a:pt x="93218" y="943737"/>
                    <a:pt x="63881" y="952246"/>
                  </a:cubicBezTo>
                  <a:cubicBezTo>
                    <a:pt x="65405" y="821817"/>
                    <a:pt x="78613" y="686054"/>
                    <a:pt x="104648" y="545973"/>
                  </a:cubicBezTo>
                  <a:cubicBezTo>
                    <a:pt x="130302" y="407289"/>
                    <a:pt x="163957" y="282575"/>
                    <a:pt x="207264" y="172720"/>
                  </a:cubicBezTo>
                  <a:cubicBezTo>
                    <a:pt x="138176" y="181864"/>
                    <a:pt x="69088" y="191389"/>
                    <a:pt x="0" y="200533"/>
                  </a:cubicBezTo>
                  <a:cubicBezTo>
                    <a:pt x="0" y="144018"/>
                    <a:pt x="0" y="87503"/>
                    <a:pt x="0" y="30861"/>
                  </a:cubicBezTo>
                  <a:cubicBezTo>
                    <a:pt x="103886" y="20701"/>
                    <a:pt x="207772" y="10287"/>
                    <a:pt x="31165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8B4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81" name="Shape 240"/>
            <p:cNvSpPr/>
            <p:nvPr/>
          </p:nvSpPr>
          <p:spPr>
            <a:xfrm>
              <a:off x="3715893" y="1310259"/>
              <a:ext cx="311658" cy="880237"/>
            </a:xfrm>
            <a:custGeom>
              <a:avLst/>
              <a:gdLst/>
              <a:ahLst/>
              <a:cxnLst/>
              <a:rect l="0" t="0" r="0" b="0"/>
              <a:pathLst>
                <a:path w="311658" h="880237">
                  <a:moveTo>
                    <a:pt x="311658" y="0"/>
                  </a:moveTo>
                  <a:cubicBezTo>
                    <a:pt x="311658" y="37973"/>
                    <a:pt x="311658" y="75946"/>
                    <a:pt x="311658" y="113919"/>
                  </a:cubicBezTo>
                  <a:cubicBezTo>
                    <a:pt x="285750" y="160909"/>
                    <a:pt x="259842" y="227965"/>
                    <a:pt x="233172" y="315087"/>
                  </a:cubicBezTo>
                  <a:cubicBezTo>
                    <a:pt x="206248" y="403098"/>
                    <a:pt x="186309" y="496316"/>
                    <a:pt x="172339" y="594106"/>
                  </a:cubicBezTo>
                  <a:cubicBezTo>
                    <a:pt x="158242" y="692531"/>
                    <a:pt x="151511" y="779526"/>
                    <a:pt x="151765" y="854456"/>
                  </a:cubicBezTo>
                  <a:cubicBezTo>
                    <a:pt x="122428" y="863092"/>
                    <a:pt x="93218" y="871728"/>
                    <a:pt x="63881" y="880237"/>
                  </a:cubicBezTo>
                  <a:cubicBezTo>
                    <a:pt x="65405" y="759968"/>
                    <a:pt x="78613" y="634365"/>
                    <a:pt x="104521" y="504825"/>
                  </a:cubicBezTo>
                  <a:cubicBezTo>
                    <a:pt x="130302" y="376682"/>
                    <a:pt x="163830" y="261239"/>
                    <a:pt x="207264" y="159766"/>
                  </a:cubicBezTo>
                  <a:cubicBezTo>
                    <a:pt x="138176" y="168910"/>
                    <a:pt x="69088" y="178435"/>
                    <a:pt x="0" y="187579"/>
                  </a:cubicBezTo>
                  <a:cubicBezTo>
                    <a:pt x="0" y="135382"/>
                    <a:pt x="0" y="83185"/>
                    <a:pt x="0" y="30861"/>
                  </a:cubicBezTo>
                  <a:cubicBezTo>
                    <a:pt x="103886" y="20701"/>
                    <a:pt x="207772" y="10287"/>
                    <a:pt x="31165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8B4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82" name="Shape 241"/>
            <p:cNvSpPr/>
            <p:nvPr/>
          </p:nvSpPr>
          <p:spPr>
            <a:xfrm>
              <a:off x="4085209" y="1273683"/>
              <a:ext cx="311658" cy="808355"/>
            </a:xfrm>
            <a:custGeom>
              <a:avLst/>
              <a:gdLst/>
              <a:ahLst/>
              <a:cxnLst/>
              <a:rect l="0" t="0" r="0" b="0"/>
              <a:pathLst>
                <a:path w="311658" h="808355">
                  <a:moveTo>
                    <a:pt x="311658" y="0"/>
                  </a:moveTo>
                  <a:cubicBezTo>
                    <a:pt x="311658" y="34671"/>
                    <a:pt x="311658" y="69215"/>
                    <a:pt x="311658" y="103759"/>
                  </a:cubicBezTo>
                  <a:cubicBezTo>
                    <a:pt x="285623" y="146812"/>
                    <a:pt x="259715" y="208280"/>
                    <a:pt x="233172" y="288163"/>
                  </a:cubicBezTo>
                  <a:cubicBezTo>
                    <a:pt x="206248" y="368935"/>
                    <a:pt x="186309" y="454533"/>
                    <a:pt x="172339" y="544068"/>
                  </a:cubicBezTo>
                  <a:cubicBezTo>
                    <a:pt x="158242" y="634365"/>
                    <a:pt x="151511" y="713994"/>
                    <a:pt x="151765" y="782447"/>
                  </a:cubicBezTo>
                  <a:cubicBezTo>
                    <a:pt x="122428" y="791083"/>
                    <a:pt x="93091" y="799719"/>
                    <a:pt x="63881" y="808355"/>
                  </a:cubicBezTo>
                  <a:cubicBezTo>
                    <a:pt x="65405" y="698119"/>
                    <a:pt x="78613" y="582803"/>
                    <a:pt x="104521" y="463677"/>
                  </a:cubicBezTo>
                  <a:cubicBezTo>
                    <a:pt x="130175" y="346075"/>
                    <a:pt x="163830" y="240030"/>
                    <a:pt x="207137" y="146812"/>
                  </a:cubicBezTo>
                  <a:cubicBezTo>
                    <a:pt x="138049" y="155956"/>
                    <a:pt x="69088" y="165481"/>
                    <a:pt x="0" y="174625"/>
                  </a:cubicBezTo>
                  <a:cubicBezTo>
                    <a:pt x="0" y="126746"/>
                    <a:pt x="0" y="78867"/>
                    <a:pt x="0" y="30861"/>
                  </a:cubicBezTo>
                  <a:cubicBezTo>
                    <a:pt x="103886" y="20701"/>
                    <a:pt x="207772" y="10287"/>
                    <a:pt x="31165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8B4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83" name="Shape 242"/>
            <p:cNvSpPr/>
            <p:nvPr/>
          </p:nvSpPr>
          <p:spPr>
            <a:xfrm>
              <a:off x="4473194" y="1211961"/>
              <a:ext cx="459232" cy="774700"/>
            </a:xfrm>
            <a:custGeom>
              <a:avLst/>
              <a:gdLst/>
              <a:ahLst/>
              <a:cxnLst/>
              <a:rect l="0" t="0" r="0" b="0"/>
              <a:pathLst>
                <a:path w="459232" h="774700">
                  <a:moveTo>
                    <a:pt x="459232" y="0"/>
                  </a:moveTo>
                  <a:cubicBezTo>
                    <a:pt x="459232" y="213233"/>
                    <a:pt x="459232" y="426466"/>
                    <a:pt x="459232" y="639699"/>
                  </a:cubicBezTo>
                  <a:cubicBezTo>
                    <a:pt x="429514" y="648462"/>
                    <a:pt x="399796" y="657225"/>
                    <a:pt x="370078" y="665861"/>
                  </a:cubicBezTo>
                  <a:cubicBezTo>
                    <a:pt x="370078" y="493395"/>
                    <a:pt x="370078" y="320929"/>
                    <a:pt x="370078" y="148463"/>
                  </a:cubicBezTo>
                  <a:cubicBezTo>
                    <a:pt x="338201" y="326898"/>
                    <a:pt x="306959" y="508635"/>
                    <a:pt x="275717" y="693674"/>
                  </a:cubicBezTo>
                  <a:cubicBezTo>
                    <a:pt x="244856" y="702691"/>
                    <a:pt x="214122" y="711835"/>
                    <a:pt x="183261" y="720852"/>
                  </a:cubicBezTo>
                  <a:cubicBezTo>
                    <a:pt x="151511" y="546354"/>
                    <a:pt x="120523" y="368427"/>
                    <a:pt x="89281" y="187325"/>
                  </a:cubicBezTo>
                  <a:cubicBezTo>
                    <a:pt x="89281" y="374396"/>
                    <a:pt x="89281" y="561467"/>
                    <a:pt x="89281" y="748538"/>
                  </a:cubicBezTo>
                  <a:cubicBezTo>
                    <a:pt x="59563" y="757174"/>
                    <a:pt x="29845" y="766064"/>
                    <a:pt x="0" y="774700"/>
                  </a:cubicBezTo>
                  <a:cubicBezTo>
                    <a:pt x="0" y="531241"/>
                    <a:pt x="0" y="287782"/>
                    <a:pt x="0" y="44196"/>
                  </a:cubicBezTo>
                  <a:cubicBezTo>
                    <a:pt x="48006" y="39624"/>
                    <a:pt x="95885" y="34925"/>
                    <a:pt x="143764" y="30353"/>
                  </a:cubicBezTo>
                  <a:cubicBezTo>
                    <a:pt x="172339" y="186055"/>
                    <a:pt x="200787" y="339090"/>
                    <a:pt x="229997" y="489331"/>
                  </a:cubicBezTo>
                  <a:cubicBezTo>
                    <a:pt x="258445" y="328295"/>
                    <a:pt x="286639" y="169799"/>
                    <a:pt x="315341" y="13843"/>
                  </a:cubicBezTo>
                  <a:cubicBezTo>
                    <a:pt x="363347" y="9271"/>
                    <a:pt x="411226" y="4572"/>
                    <a:pt x="4592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8B4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84" name="Shape 243"/>
            <p:cNvSpPr/>
            <p:nvPr/>
          </p:nvSpPr>
          <p:spPr>
            <a:xfrm>
              <a:off x="5027168" y="1158621"/>
              <a:ext cx="459232" cy="665226"/>
            </a:xfrm>
            <a:custGeom>
              <a:avLst/>
              <a:gdLst/>
              <a:ahLst/>
              <a:cxnLst/>
              <a:rect l="0" t="0" r="0" b="0"/>
              <a:pathLst>
                <a:path w="459232" h="665226">
                  <a:moveTo>
                    <a:pt x="459232" y="0"/>
                  </a:moveTo>
                  <a:cubicBezTo>
                    <a:pt x="459232" y="176657"/>
                    <a:pt x="459232" y="353441"/>
                    <a:pt x="459232" y="530225"/>
                  </a:cubicBezTo>
                  <a:cubicBezTo>
                    <a:pt x="429514" y="538861"/>
                    <a:pt x="399796" y="547751"/>
                    <a:pt x="370078" y="556387"/>
                  </a:cubicBezTo>
                  <a:cubicBezTo>
                    <a:pt x="370078" y="412623"/>
                    <a:pt x="370078" y="268859"/>
                    <a:pt x="370078" y="125222"/>
                  </a:cubicBezTo>
                  <a:cubicBezTo>
                    <a:pt x="338074" y="274828"/>
                    <a:pt x="306959" y="427863"/>
                    <a:pt x="275717" y="584200"/>
                  </a:cubicBezTo>
                  <a:cubicBezTo>
                    <a:pt x="244856" y="593217"/>
                    <a:pt x="214122" y="602361"/>
                    <a:pt x="183261" y="611378"/>
                  </a:cubicBezTo>
                  <a:cubicBezTo>
                    <a:pt x="151511" y="465582"/>
                    <a:pt x="120396" y="316357"/>
                    <a:pt x="89154" y="164084"/>
                  </a:cubicBezTo>
                  <a:cubicBezTo>
                    <a:pt x="89154" y="322326"/>
                    <a:pt x="89154" y="480695"/>
                    <a:pt x="89154" y="638937"/>
                  </a:cubicBezTo>
                  <a:cubicBezTo>
                    <a:pt x="59436" y="647700"/>
                    <a:pt x="29718" y="656463"/>
                    <a:pt x="0" y="665226"/>
                  </a:cubicBezTo>
                  <a:cubicBezTo>
                    <a:pt x="0" y="458216"/>
                    <a:pt x="0" y="251206"/>
                    <a:pt x="0" y="44196"/>
                  </a:cubicBezTo>
                  <a:cubicBezTo>
                    <a:pt x="47879" y="39624"/>
                    <a:pt x="95758" y="34925"/>
                    <a:pt x="143637" y="30353"/>
                  </a:cubicBezTo>
                  <a:cubicBezTo>
                    <a:pt x="172212" y="161163"/>
                    <a:pt x="200787" y="289306"/>
                    <a:pt x="229997" y="414655"/>
                  </a:cubicBezTo>
                  <a:cubicBezTo>
                    <a:pt x="258318" y="278511"/>
                    <a:pt x="286512" y="144780"/>
                    <a:pt x="315214" y="13843"/>
                  </a:cubicBezTo>
                  <a:cubicBezTo>
                    <a:pt x="363220" y="9271"/>
                    <a:pt x="411226" y="4572"/>
                    <a:pt x="4592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8B4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85" name="Shape 244"/>
            <p:cNvSpPr/>
            <p:nvPr/>
          </p:nvSpPr>
          <p:spPr>
            <a:xfrm>
              <a:off x="3154680" y="1973453"/>
              <a:ext cx="54864" cy="263652"/>
            </a:xfrm>
            <a:custGeom>
              <a:avLst/>
              <a:gdLst/>
              <a:ahLst/>
              <a:cxnLst/>
              <a:rect l="0" t="0" r="0" b="0"/>
              <a:pathLst>
                <a:path w="54864" h="263652">
                  <a:moveTo>
                    <a:pt x="0" y="0"/>
                  </a:moveTo>
                  <a:cubicBezTo>
                    <a:pt x="0" y="87884"/>
                    <a:pt x="0" y="175768"/>
                    <a:pt x="0" y="263652"/>
                  </a:cubicBezTo>
                  <a:cubicBezTo>
                    <a:pt x="16256" y="252984"/>
                    <a:pt x="29337" y="233934"/>
                    <a:pt x="39624" y="206502"/>
                  </a:cubicBezTo>
                  <a:cubicBezTo>
                    <a:pt x="49784" y="179070"/>
                    <a:pt x="54864" y="148717"/>
                    <a:pt x="54864" y="115316"/>
                  </a:cubicBezTo>
                  <a:cubicBezTo>
                    <a:pt x="54864" y="85471"/>
                    <a:pt x="50546" y="60579"/>
                    <a:pt x="42037" y="40894"/>
                  </a:cubicBezTo>
                  <a:cubicBezTo>
                    <a:pt x="33401" y="21082"/>
                    <a:pt x="19431" y="7493"/>
                    <a:pt x="0" y="0"/>
                  </a:cubicBezTo>
                  <a:close/>
                </a:path>
              </a:pathLst>
            </a:custGeom>
            <a:ln w="19812" cap="flat">
              <a:round/>
            </a:ln>
          </p:spPr>
          <p:style>
            <a:lnRef idx="1">
              <a:srgbClr val="FEFEF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86" name="Shape 245"/>
            <p:cNvSpPr/>
            <p:nvPr/>
          </p:nvSpPr>
          <p:spPr>
            <a:xfrm>
              <a:off x="3065907" y="1523492"/>
              <a:ext cx="41783" cy="236093"/>
            </a:xfrm>
            <a:custGeom>
              <a:avLst/>
              <a:gdLst/>
              <a:ahLst/>
              <a:cxnLst/>
              <a:rect l="0" t="0" r="0" b="0"/>
              <a:pathLst>
                <a:path w="41783" h="236093">
                  <a:moveTo>
                    <a:pt x="41783" y="0"/>
                  </a:moveTo>
                  <a:cubicBezTo>
                    <a:pt x="28956" y="10668"/>
                    <a:pt x="18923" y="27559"/>
                    <a:pt x="11303" y="50419"/>
                  </a:cubicBezTo>
                  <a:cubicBezTo>
                    <a:pt x="3683" y="73406"/>
                    <a:pt x="0" y="98298"/>
                    <a:pt x="0" y="124968"/>
                  </a:cubicBezTo>
                  <a:cubicBezTo>
                    <a:pt x="0" y="149225"/>
                    <a:pt x="3302" y="171323"/>
                    <a:pt x="10287" y="191008"/>
                  </a:cubicBezTo>
                  <a:cubicBezTo>
                    <a:pt x="17272" y="210693"/>
                    <a:pt x="27686" y="225806"/>
                    <a:pt x="41783" y="236093"/>
                  </a:cubicBezTo>
                  <a:cubicBezTo>
                    <a:pt x="41783" y="157480"/>
                    <a:pt x="41783" y="78740"/>
                    <a:pt x="41783" y="0"/>
                  </a:cubicBezTo>
                  <a:close/>
                </a:path>
              </a:pathLst>
            </a:custGeom>
            <a:ln w="19812" cap="flat">
              <a:round/>
            </a:ln>
          </p:spPr>
          <p:style>
            <a:lnRef idx="1">
              <a:srgbClr val="FEFEF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87" name="Shape 246"/>
            <p:cNvSpPr/>
            <p:nvPr/>
          </p:nvSpPr>
          <p:spPr>
            <a:xfrm>
              <a:off x="2971800" y="1303401"/>
              <a:ext cx="317119" cy="1224661"/>
            </a:xfrm>
            <a:custGeom>
              <a:avLst/>
              <a:gdLst/>
              <a:ahLst/>
              <a:cxnLst/>
              <a:rect l="0" t="0" r="0" b="0"/>
              <a:pathLst>
                <a:path w="317119" h="1224661">
                  <a:moveTo>
                    <a:pt x="135890" y="3810"/>
                  </a:moveTo>
                  <a:cubicBezTo>
                    <a:pt x="151511" y="2540"/>
                    <a:pt x="167259" y="1270"/>
                    <a:pt x="182880" y="0"/>
                  </a:cubicBezTo>
                  <a:cubicBezTo>
                    <a:pt x="182880" y="22352"/>
                    <a:pt x="182880" y="44577"/>
                    <a:pt x="182880" y="66929"/>
                  </a:cubicBezTo>
                  <a:cubicBezTo>
                    <a:pt x="217297" y="72263"/>
                    <a:pt x="244475" y="93853"/>
                    <a:pt x="264922" y="131445"/>
                  </a:cubicBezTo>
                  <a:cubicBezTo>
                    <a:pt x="285242" y="168783"/>
                    <a:pt x="298196" y="219964"/>
                    <a:pt x="303911" y="285242"/>
                  </a:cubicBezTo>
                  <a:cubicBezTo>
                    <a:pt x="276479" y="296291"/>
                    <a:pt x="249174" y="307594"/>
                    <a:pt x="221869" y="318897"/>
                  </a:cubicBezTo>
                  <a:cubicBezTo>
                    <a:pt x="216789" y="266827"/>
                    <a:pt x="203835" y="232664"/>
                    <a:pt x="182880" y="216408"/>
                  </a:cubicBezTo>
                  <a:cubicBezTo>
                    <a:pt x="182880" y="304419"/>
                    <a:pt x="182880" y="392557"/>
                    <a:pt x="182880" y="480695"/>
                  </a:cubicBezTo>
                  <a:cubicBezTo>
                    <a:pt x="234696" y="500761"/>
                    <a:pt x="270002" y="531495"/>
                    <a:pt x="288925" y="573532"/>
                  </a:cubicBezTo>
                  <a:cubicBezTo>
                    <a:pt x="307848" y="615188"/>
                    <a:pt x="317119" y="671576"/>
                    <a:pt x="317119" y="742569"/>
                  </a:cubicBezTo>
                  <a:cubicBezTo>
                    <a:pt x="317119" y="821944"/>
                    <a:pt x="305308" y="892048"/>
                    <a:pt x="281686" y="953135"/>
                  </a:cubicBezTo>
                  <a:cubicBezTo>
                    <a:pt x="257810" y="1014603"/>
                    <a:pt x="225044" y="1058037"/>
                    <a:pt x="182880" y="1083056"/>
                  </a:cubicBezTo>
                  <a:cubicBezTo>
                    <a:pt x="182880" y="1125220"/>
                    <a:pt x="182880" y="1167384"/>
                    <a:pt x="182880" y="1209548"/>
                  </a:cubicBezTo>
                  <a:cubicBezTo>
                    <a:pt x="167259" y="1214501"/>
                    <a:pt x="151511" y="1219581"/>
                    <a:pt x="135890" y="1224661"/>
                  </a:cubicBezTo>
                  <a:cubicBezTo>
                    <a:pt x="135890" y="1183259"/>
                    <a:pt x="135890" y="1141857"/>
                    <a:pt x="135890" y="1100455"/>
                  </a:cubicBezTo>
                  <a:cubicBezTo>
                    <a:pt x="98425" y="1101979"/>
                    <a:pt x="68072" y="1081151"/>
                    <a:pt x="44704" y="1037844"/>
                  </a:cubicBezTo>
                  <a:cubicBezTo>
                    <a:pt x="21209" y="994283"/>
                    <a:pt x="6477" y="927100"/>
                    <a:pt x="0" y="836676"/>
                  </a:cubicBezTo>
                  <a:cubicBezTo>
                    <a:pt x="28194" y="823468"/>
                    <a:pt x="56388" y="810133"/>
                    <a:pt x="84582" y="797179"/>
                  </a:cubicBezTo>
                  <a:cubicBezTo>
                    <a:pt x="88138" y="833120"/>
                    <a:pt x="94488" y="863219"/>
                    <a:pt x="104140" y="887349"/>
                  </a:cubicBezTo>
                  <a:cubicBezTo>
                    <a:pt x="113665" y="911479"/>
                    <a:pt x="124206" y="927989"/>
                    <a:pt x="135890" y="936625"/>
                  </a:cubicBezTo>
                  <a:cubicBezTo>
                    <a:pt x="135890" y="841375"/>
                    <a:pt x="135890" y="745998"/>
                    <a:pt x="135890" y="650748"/>
                  </a:cubicBezTo>
                  <a:cubicBezTo>
                    <a:pt x="93472" y="634111"/>
                    <a:pt x="62484" y="601091"/>
                    <a:pt x="42672" y="552323"/>
                  </a:cubicBezTo>
                  <a:cubicBezTo>
                    <a:pt x="22733" y="503301"/>
                    <a:pt x="12954" y="440817"/>
                    <a:pt x="12954" y="365252"/>
                  </a:cubicBezTo>
                  <a:cubicBezTo>
                    <a:pt x="12954" y="288798"/>
                    <a:pt x="24003" y="223266"/>
                    <a:pt x="46482" y="169037"/>
                  </a:cubicBezTo>
                  <a:cubicBezTo>
                    <a:pt x="68961" y="115062"/>
                    <a:pt x="98679" y="82550"/>
                    <a:pt x="135890" y="71374"/>
                  </a:cubicBezTo>
                  <a:cubicBezTo>
                    <a:pt x="135890" y="48895"/>
                    <a:pt x="135890" y="26289"/>
                    <a:pt x="135890" y="3810"/>
                  </a:cubicBezTo>
                  <a:close/>
                </a:path>
              </a:pathLst>
            </a:custGeom>
            <a:ln w="19812" cap="flat">
              <a:round/>
            </a:ln>
          </p:spPr>
          <p:style>
            <a:lnRef idx="1">
              <a:srgbClr val="FEFEF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88" name="Shape 247"/>
            <p:cNvSpPr/>
            <p:nvPr/>
          </p:nvSpPr>
          <p:spPr>
            <a:xfrm>
              <a:off x="4085209" y="1273683"/>
              <a:ext cx="311658" cy="808355"/>
            </a:xfrm>
            <a:custGeom>
              <a:avLst/>
              <a:gdLst/>
              <a:ahLst/>
              <a:cxnLst/>
              <a:rect l="0" t="0" r="0" b="0"/>
              <a:pathLst>
                <a:path w="311658" h="808355">
                  <a:moveTo>
                    <a:pt x="0" y="30861"/>
                  </a:moveTo>
                  <a:cubicBezTo>
                    <a:pt x="103886" y="20701"/>
                    <a:pt x="207772" y="10287"/>
                    <a:pt x="311658" y="0"/>
                  </a:cubicBezTo>
                  <a:cubicBezTo>
                    <a:pt x="311658" y="34671"/>
                    <a:pt x="311658" y="69215"/>
                    <a:pt x="311658" y="103759"/>
                  </a:cubicBezTo>
                  <a:cubicBezTo>
                    <a:pt x="285623" y="146812"/>
                    <a:pt x="259715" y="208280"/>
                    <a:pt x="233172" y="288163"/>
                  </a:cubicBezTo>
                  <a:cubicBezTo>
                    <a:pt x="206248" y="368935"/>
                    <a:pt x="186309" y="454533"/>
                    <a:pt x="172339" y="544068"/>
                  </a:cubicBezTo>
                  <a:cubicBezTo>
                    <a:pt x="158242" y="634365"/>
                    <a:pt x="151511" y="713994"/>
                    <a:pt x="151765" y="782447"/>
                  </a:cubicBezTo>
                  <a:cubicBezTo>
                    <a:pt x="122428" y="791083"/>
                    <a:pt x="93091" y="799719"/>
                    <a:pt x="63881" y="808355"/>
                  </a:cubicBezTo>
                  <a:cubicBezTo>
                    <a:pt x="65405" y="698119"/>
                    <a:pt x="78613" y="582803"/>
                    <a:pt x="104521" y="463677"/>
                  </a:cubicBezTo>
                  <a:cubicBezTo>
                    <a:pt x="130175" y="346075"/>
                    <a:pt x="163830" y="240030"/>
                    <a:pt x="207137" y="146812"/>
                  </a:cubicBezTo>
                  <a:cubicBezTo>
                    <a:pt x="138049" y="155956"/>
                    <a:pt x="69088" y="165481"/>
                    <a:pt x="0" y="174625"/>
                  </a:cubicBezTo>
                  <a:cubicBezTo>
                    <a:pt x="0" y="126746"/>
                    <a:pt x="0" y="78867"/>
                    <a:pt x="0" y="30861"/>
                  </a:cubicBezTo>
                  <a:close/>
                </a:path>
              </a:pathLst>
            </a:custGeom>
            <a:ln w="19812" cap="flat">
              <a:round/>
            </a:ln>
          </p:spPr>
          <p:style>
            <a:lnRef idx="1">
              <a:srgbClr val="FEFEF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89" name="Shape 248"/>
            <p:cNvSpPr/>
            <p:nvPr/>
          </p:nvSpPr>
          <p:spPr>
            <a:xfrm>
              <a:off x="3715893" y="1310259"/>
              <a:ext cx="311658" cy="880237"/>
            </a:xfrm>
            <a:custGeom>
              <a:avLst/>
              <a:gdLst/>
              <a:ahLst/>
              <a:cxnLst/>
              <a:rect l="0" t="0" r="0" b="0"/>
              <a:pathLst>
                <a:path w="311658" h="880237">
                  <a:moveTo>
                    <a:pt x="0" y="30861"/>
                  </a:moveTo>
                  <a:cubicBezTo>
                    <a:pt x="103886" y="20701"/>
                    <a:pt x="207772" y="10287"/>
                    <a:pt x="311658" y="0"/>
                  </a:cubicBezTo>
                  <a:cubicBezTo>
                    <a:pt x="311658" y="37973"/>
                    <a:pt x="311658" y="75946"/>
                    <a:pt x="311658" y="113919"/>
                  </a:cubicBezTo>
                  <a:cubicBezTo>
                    <a:pt x="285750" y="160909"/>
                    <a:pt x="259842" y="227965"/>
                    <a:pt x="233172" y="315087"/>
                  </a:cubicBezTo>
                  <a:cubicBezTo>
                    <a:pt x="206248" y="403098"/>
                    <a:pt x="186309" y="496316"/>
                    <a:pt x="172339" y="594106"/>
                  </a:cubicBezTo>
                  <a:cubicBezTo>
                    <a:pt x="158242" y="692531"/>
                    <a:pt x="151511" y="779526"/>
                    <a:pt x="151765" y="854456"/>
                  </a:cubicBezTo>
                  <a:cubicBezTo>
                    <a:pt x="122428" y="863092"/>
                    <a:pt x="93218" y="871728"/>
                    <a:pt x="63881" y="880237"/>
                  </a:cubicBezTo>
                  <a:cubicBezTo>
                    <a:pt x="65405" y="759968"/>
                    <a:pt x="78613" y="634365"/>
                    <a:pt x="104521" y="504825"/>
                  </a:cubicBezTo>
                  <a:cubicBezTo>
                    <a:pt x="130302" y="376682"/>
                    <a:pt x="163830" y="261239"/>
                    <a:pt x="207264" y="159766"/>
                  </a:cubicBezTo>
                  <a:cubicBezTo>
                    <a:pt x="138176" y="168910"/>
                    <a:pt x="69088" y="178435"/>
                    <a:pt x="0" y="187579"/>
                  </a:cubicBezTo>
                  <a:cubicBezTo>
                    <a:pt x="0" y="135382"/>
                    <a:pt x="0" y="83185"/>
                    <a:pt x="0" y="30861"/>
                  </a:cubicBezTo>
                  <a:close/>
                </a:path>
              </a:pathLst>
            </a:custGeom>
            <a:ln w="19812" cap="flat">
              <a:round/>
            </a:ln>
          </p:spPr>
          <p:style>
            <a:lnRef idx="1">
              <a:srgbClr val="FEFEF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0" name="Shape 249"/>
            <p:cNvSpPr/>
            <p:nvPr/>
          </p:nvSpPr>
          <p:spPr>
            <a:xfrm>
              <a:off x="3346577" y="1346835"/>
              <a:ext cx="311658" cy="952246"/>
            </a:xfrm>
            <a:custGeom>
              <a:avLst/>
              <a:gdLst/>
              <a:ahLst/>
              <a:cxnLst/>
              <a:rect l="0" t="0" r="0" b="0"/>
              <a:pathLst>
                <a:path w="311658" h="952246">
                  <a:moveTo>
                    <a:pt x="0" y="30861"/>
                  </a:moveTo>
                  <a:cubicBezTo>
                    <a:pt x="103886" y="20701"/>
                    <a:pt x="207772" y="10287"/>
                    <a:pt x="311658" y="0"/>
                  </a:cubicBezTo>
                  <a:cubicBezTo>
                    <a:pt x="311658" y="41402"/>
                    <a:pt x="311658" y="82677"/>
                    <a:pt x="311658" y="124079"/>
                  </a:cubicBezTo>
                  <a:cubicBezTo>
                    <a:pt x="285750" y="175006"/>
                    <a:pt x="259842" y="247523"/>
                    <a:pt x="233172" y="341884"/>
                  </a:cubicBezTo>
                  <a:cubicBezTo>
                    <a:pt x="206248" y="437261"/>
                    <a:pt x="186436" y="538226"/>
                    <a:pt x="172339" y="644271"/>
                  </a:cubicBezTo>
                  <a:cubicBezTo>
                    <a:pt x="158369" y="750824"/>
                    <a:pt x="151638" y="845058"/>
                    <a:pt x="151765" y="926465"/>
                  </a:cubicBezTo>
                  <a:cubicBezTo>
                    <a:pt x="122428" y="934974"/>
                    <a:pt x="93218" y="943737"/>
                    <a:pt x="63881" y="952246"/>
                  </a:cubicBezTo>
                  <a:cubicBezTo>
                    <a:pt x="65405" y="821817"/>
                    <a:pt x="78613" y="686054"/>
                    <a:pt x="104648" y="545973"/>
                  </a:cubicBezTo>
                  <a:cubicBezTo>
                    <a:pt x="130302" y="407289"/>
                    <a:pt x="163957" y="282575"/>
                    <a:pt x="207264" y="172720"/>
                  </a:cubicBezTo>
                  <a:cubicBezTo>
                    <a:pt x="138176" y="181864"/>
                    <a:pt x="69088" y="191389"/>
                    <a:pt x="0" y="200533"/>
                  </a:cubicBezTo>
                  <a:cubicBezTo>
                    <a:pt x="0" y="144018"/>
                    <a:pt x="0" y="87503"/>
                    <a:pt x="0" y="30861"/>
                  </a:cubicBezTo>
                  <a:close/>
                </a:path>
              </a:pathLst>
            </a:custGeom>
            <a:ln w="19812" cap="flat">
              <a:round/>
            </a:ln>
          </p:spPr>
          <p:style>
            <a:lnRef idx="1">
              <a:srgbClr val="FEFEF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1" name="Shape 250"/>
            <p:cNvSpPr/>
            <p:nvPr/>
          </p:nvSpPr>
          <p:spPr>
            <a:xfrm>
              <a:off x="5027168" y="1158621"/>
              <a:ext cx="459232" cy="665226"/>
            </a:xfrm>
            <a:custGeom>
              <a:avLst/>
              <a:gdLst/>
              <a:ahLst/>
              <a:cxnLst/>
              <a:rect l="0" t="0" r="0" b="0"/>
              <a:pathLst>
                <a:path w="459232" h="665226">
                  <a:moveTo>
                    <a:pt x="0" y="44196"/>
                  </a:moveTo>
                  <a:cubicBezTo>
                    <a:pt x="47879" y="39624"/>
                    <a:pt x="95758" y="34925"/>
                    <a:pt x="143637" y="30353"/>
                  </a:cubicBezTo>
                  <a:cubicBezTo>
                    <a:pt x="172212" y="161163"/>
                    <a:pt x="200787" y="289306"/>
                    <a:pt x="229997" y="414655"/>
                  </a:cubicBezTo>
                  <a:cubicBezTo>
                    <a:pt x="258318" y="278511"/>
                    <a:pt x="286512" y="144780"/>
                    <a:pt x="315214" y="13843"/>
                  </a:cubicBezTo>
                  <a:cubicBezTo>
                    <a:pt x="363220" y="9271"/>
                    <a:pt x="411226" y="4572"/>
                    <a:pt x="459232" y="0"/>
                  </a:cubicBezTo>
                  <a:cubicBezTo>
                    <a:pt x="459232" y="176657"/>
                    <a:pt x="459232" y="353441"/>
                    <a:pt x="459232" y="530225"/>
                  </a:cubicBezTo>
                  <a:cubicBezTo>
                    <a:pt x="429514" y="538861"/>
                    <a:pt x="399796" y="547751"/>
                    <a:pt x="370078" y="556387"/>
                  </a:cubicBezTo>
                  <a:cubicBezTo>
                    <a:pt x="370078" y="412623"/>
                    <a:pt x="370078" y="268859"/>
                    <a:pt x="370078" y="125222"/>
                  </a:cubicBezTo>
                  <a:cubicBezTo>
                    <a:pt x="338074" y="274828"/>
                    <a:pt x="306959" y="427863"/>
                    <a:pt x="275717" y="584200"/>
                  </a:cubicBezTo>
                  <a:cubicBezTo>
                    <a:pt x="244856" y="593217"/>
                    <a:pt x="214122" y="602361"/>
                    <a:pt x="183261" y="611378"/>
                  </a:cubicBezTo>
                  <a:cubicBezTo>
                    <a:pt x="151511" y="465582"/>
                    <a:pt x="120396" y="316357"/>
                    <a:pt x="89154" y="164084"/>
                  </a:cubicBezTo>
                  <a:cubicBezTo>
                    <a:pt x="89154" y="322326"/>
                    <a:pt x="89154" y="480695"/>
                    <a:pt x="89154" y="638937"/>
                  </a:cubicBezTo>
                  <a:cubicBezTo>
                    <a:pt x="59436" y="647700"/>
                    <a:pt x="29718" y="656463"/>
                    <a:pt x="0" y="665226"/>
                  </a:cubicBezTo>
                  <a:cubicBezTo>
                    <a:pt x="0" y="458216"/>
                    <a:pt x="0" y="251206"/>
                    <a:pt x="0" y="44196"/>
                  </a:cubicBezTo>
                  <a:close/>
                </a:path>
              </a:pathLst>
            </a:custGeom>
            <a:ln w="19812" cap="flat">
              <a:round/>
            </a:ln>
          </p:spPr>
          <p:style>
            <a:lnRef idx="1">
              <a:srgbClr val="FEFEF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2" name="Shape 251"/>
            <p:cNvSpPr/>
            <p:nvPr/>
          </p:nvSpPr>
          <p:spPr>
            <a:xfrm>
              <a:off x="4473194" y="1211961"/>
              <a:ext cx="459232" cy="774700"/>
            </a:xfrm>
            <a:custGeom>
              <a:avLst/>
              <a:gdLst/>
              <a:ahLst/>
              <a:cxnLst/>
              <a:rect l="0" t="0" r="0" b="0"/>
              <a:pathLst>
                <a:path w="459232" h="774700">
                  <a:moveTo>
                    <a:pt x="0" y="44196"/>
                  </a:moveTo>
                  <a:cubicBezTo>
                    <a:pt x="48006" y="39624"/>
                    <a:pt x="95885" y="34925"/>
                    <a:pt x="143764" y="30353"/>
                  </a:cubicBezTo>
                  <a:cubicBezTo>
                    <a:pt x="172339" y="186055"/>
                    <a:pt x="200787" y="339090"/>
                    <a:pt x="229997" y="489331"/>
                  </a:cubicBezTo>
                  <a:cubicBezTo>
                    <a:pt x="258445" y="328295"/>
                    <a:pt x="286639" y="169799"/>
                    <a:pt x="315341" y="13843"/>
                  </a:cubicBezTo>
                  <a:cubicBezTo>
                    <a:pt x="363347" y="9271"/>
                    <a:pt x="411226" y="4572"/>
                    <a:pt x="459232" y="0"/>
                  </a:cubicBezTo>
                  <a:cubicBezTo>
                    <a:pt x="459232" y="213233"/>
                    <a:pt x="459232" y="426466"/>
                    <a:pt x="459232" y="639699"/>
                  </a:cubicBezTo>
                  <a:cubicBezTo>
                    <a:pt x="429514" y="648462"/>
                    <a:pt x="399796" y="657225"/>
                    <a:pt x="370078" y="665861"/>
                  </a:cubicBezTo>
                  <a:cubicBezTo>
                    <a:pt x="370078" y="493395"/>
                    <a:pt x="370078" y="320929"/>
                    <a:pt x="370078" y="148463"/>
                  </a:cubicBezTo>
                  <a:cubicBezTo>
                    <a:pt x="338201" y="326898"/>
                    <a:pt x="306959" y="508635"/>
                    <a:pt x="275717" y="693674"/>
                  </a:cubicBezTo>
                  <a:cubicBezTo>
                    <a:pt x="244856" y="702691"/>
                    <a:pt x="214122" y="711835"/>
                    <a:pt x="183261" y="720852"/>
                  </a:cubicBezTo>
                  <a:cubicBezTo>
                    <a:pt x="151511" y="546354"/>
                    <a:pt x="120523" y="368427"/>
                    <a:pt x="89281" y="187325"/>
                  </a:cubicBezTo>
                  <a:cubicBezTo>
                    <a:pt x="89281" y="374396"/>
                    <a:pt x="89281" y="561467"/>
                    <a:pt x="89281" y="748538"/>
                  </a:cubicBezTo>
                  <a:cubicBezTo>
                    <a:pt x="59563" y="757174"/>
                    <a:pt x="29845" y="766064"/>
                    <a:pt x="0" y="774700"/>
                  </a:cubicBezTo>
                  <a:cubicBezTo>
                    <a:pt x="0" y="531241"/>
                    <a:pt x="0" y="287782"/>
                    <a:pt x="0" y="44196"/>
                  </a:cubicBezTo>
                  <a:close/>
                </a:path>
              </a:pathLst>
            </a:custGeom>
            <a:ln w="19812" cap="flat">
              <a:round/>
            </a:ln>
          </p:spPr>
          <p:style>
            <a:lnRef idx="1">
              <a:srgbClr val="FEFEF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4066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453" y="1405313"/>
            <a:ext cx="7448781" cy="404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56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0" y="857250"/>
            <a:ext cx="9144000" cy="5143500"/>
            <a:chOff x="0" y="0"/>
            <a:chExt cx="9144000" cy="5143500"/>
          </a:xfrm>
        </p:grpSpPr>
        <p:pic>
          <p:nvPicPr>
            <p:cNvPr id="5" name="Picture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93434"/>
              <a:ext cx="9144000" cy="69104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5222" y="273409"/>
              <a:ext cx="5986952" cy="4524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Program Dates?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828032" y="273409"/>
              <a:ext cx="112742" cy="4524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1642" y="1533477"/>
              <a:ext cx="8261833" cy="150499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January 19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, 2017-March 12, 2017</a:t>
              </a:r>
              <a:endParaRPr lang="en-US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80432" y="1533477"/>
              <a:ext cx="187527" cy="75258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642" y="2143182"/>
              <a:ext cx="187639" cy="7530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018532" y="2143182"/>
              <a:ext cx="187639" cy="7530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131" y="3970857"/>
            <a:ext cx="2864853" cy="155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05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18"/>
            <a:ext cx="12192000" cy="6855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52" y="131484"/>
            <a:ext cx="11337958" cy="6889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3103" y="281590"/>
            <a:ext cx="3089389" cy="530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Important Dates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8225" y="1582341"/>
            <a:ext cx="9906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Open Sans"/>
              </a:rPr>
              <a:t>November 21: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 Booth Lottery Closes</a:t>
            </a:r>
            <a:br>
              <a:rPr lang="en-US" dirty="0"/>
            </a:br>
            <a:r>
              <a:rPr lang="en-US" b="1" dirty="0">
                <a:solidFill>
                  <a:srgbClr val="333333"/>
                </a:solidFill>
                <a:latin typeface="Open Sans"/>
              </a:rPr>
              <a:t>December 5: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 Troop Initial Order Due</a:t>
            </a:r>
            <a:br>
              <a:rPr lang="en-US" dirty="0"/>
            </a:br>
            <a:r>
              <a:rPr lang="en-US" b="1" dirty="0">
                <a:solidFill>
                  <a:srgbClr val="333333"/>
                </a:solidFill>
                <a:latin typeface="Open Sans"/>
              </a:rPr>
              <a:t>December 7: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 SU Initial Order Due</a:t>
            </a:r>
            <a:br>
              <a:rPr lang="en-US" dirty="0"/>
            </a:br>
            <a:r>
              <a:rPr lang="en-US" b="1" dirty="0">
                <a:solidFill>
                  <a:srgbClr val="333333"/>
                </a:solidFill>
                <a:latin typeface="Open Sans"/>
              </a:rPr>
              <a:t>January 7-15: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 Mega Drops/Home Deliveries</a:t>
            </a:r>
            <a:br>
              <a:rPr lang="en-US" dirty="0"/>
            </a:br>
            <a:r>
              <a:rPr lang="en-US" b="1" dirty="0">
                <a:solidFill>
                  <a:srgbClr val="333333"/>
                </a:solidFill>
                <a:latin typeface="Open Sans"/>
              </a:rPr>
              <a:t>January 19: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 Cookie Program Starts</a:t>
            </a:r>
            <a:br>
              <a:rPr lang="en-US" dirty="0"/>
            </a:br>
            <a:r>
              <a:rPr lang="en-US" b="1" dirty="0">
                <a:solidFill>
                  <a:srgbClr val="333333"/>
                </a:solidFill>
                <a:latin typeface="Open Sans"/>
              </a:rPr>
              <a:t>February 24-26: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 National Cookie Weekend</a:t>
            </a:r>
            <a:br>
              <a:rPr lang="en-US" dirty="0"/>
            </a:br>
            <a:r>
              <a:rPr lang="en-US" b="1" dirty="0">
                <a:solidFill>
                  <a:srgbClr val="333333"/>
                </a:solidFill>
                <a:latin typeface="Open Sans"/>
              </a:rPr>
              <a:t>February 26: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 Cookie Crunch</a:t>
            </a:r>
            <a:br>
              <a:rPr lang="en-US" dirty="0"/>
            </a:br>
            <a:r>
              <a:rPr lang="en-US" b="1" dirty="0">
                <a:solidFill>
                  <a:srgbClr val="333333"/>
                </a:solidFill>
                <a:latin typeface="Open Sans"/>
              </a:rPr>
              <a:t>March 12: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 Cookie Program Ends</a:t>
            </a:r>
            <a:br>
              <a:rPr lang="en-US" dirty="0"/>
            </a:br>
            <a:r>
              <a:rPr lang="en-US" b="1" dirty="0">
                <a:solidFill>
                  <a:srgbClr val="333333"/>
                </a:solidFill>
                <a:latin typeface="Open Sans"/>
              </a:rPr>
              <a:t>March 18: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 OCFH Drop- Berks, </a:t>
            </a:r>
            <a:r>
              <a:rPr lang="en-US" dirty="0" err="1">
                <a:solidFill>
                  <a:srgbClr val="333333"/>
                </a:solidFill>
                <a:latin typeface="Open Sans"/>
              </a:rPr>
              <a:t>DelCo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, Philadelphia</a:t>
            </a:r>
            <a:br>
              <a:rPr lang="en-US" dirty="0"/>
            </a:br>
            <a:r>
              <a:rPr lang="en-US" b="1" dirty="0">
                <a:solidFill>
                  <a:srgbClr val="333333"/>
                </a:solidFill>
                <a:latin typeface="Open Sans"/>
              </a:rPr>
              <a:t>March 25: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 OCFH Drop- SR, VF, LV</a:t>
            </a:r>
            <a:br>
              <a:rPr lang="en-US" dirty="0"/>
            </a:br>
            <a:r>
              <a:rPr lang="en-US" b="1" dirty="0">
                <a:solidFill>
                  <a:srgbClr val="333333"/>
                </a:solidFill>
                <a:latin typeface="Open Sans"/>
              </a:rPr>
              <a:t>2nd Week of June (TBA):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 500 Club Picnic</a:t>
            </a:r>
            <a:br>
              <a:rPr lang="en-US" dirty="0"/>
            </a:br>
            <a:r>
              <a:rPr lang="en-US" b="1" dirty="0">
                <a:solidFill>
                  <a:srgbClr val="333333"/>
                </a:solidFill>
                <a:latin typeface="Open Sans"/>
              </a:rPr>
              <a:t>TBA, June: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 Mystery Tour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200" y="4466759"/>
            <a:ext cx="2962913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68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0" t="6296" r="-260" b="8519"/>
          <a:stretch/>
        </p:blipFill>
        <p:spPr>
          <a:xfrm>
            <a:off x="-3048000" y="-190500"/>
            <a:ext cx="18288000" cy="87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0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2985</TotalTime>
  <Words>639</Words>
  <Application>Microsoft Office PowerPoint</Application>
  <PresentationFormat>Widescreen</PresentationFormat>
  <Paragraphs>269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Drummond</dc:creator>
  <cp:lastModifiedBy>Maeve Vogan</cp:lastModifiedBy>
  <cp:revision>38</cp:revision>
  <dcterms:created xsi:type="dcterms:W3CDTF">2015-11-17T00:45:27Z</dcterms:created>
  <dcterms:modified xsi:type="dcterms:W3CDTF">2017-11-10T12:26:07Z</dcterms:modified>
</cp:coreProperties>
</file>